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7" r:id="rId8"/>
    <p:sldId id="270" r:id="rId9"/>
    <p:sldId id="269" r:id="rId10"/>
    <p:sldId id="263" r:id="rId11"/>
    <p:sldId id="264" r:id="rId12"/>
    <p:sldId id="266"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24"/>
    <p:restoredTop sz="49316"/>
  </p:normalViewPr>
  <p:slideViewPr>
    <p:cSldViewPr snapToGrid="0" snapToObjects="1">
      <p:cViewPr varScale="1">
        <p:scale>
          <a:sx n="52" d="100"/>
          <a:sy n="52" d="100"/>
        </p:scale>
        <p:origin x="23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ata10.xml.rels><?xml version="1.0" encoding="UTF-8" standalone="yes"?>
<Relationships xmlns="http://schemas.openxmlformats.org/package/2006/relationships"><Relationship Id="rId8" Type="http://schemas.openxmlformats.org/officeDocument/2006/relationships/image" Target="../media/image58.svg"/><Relationship Id="rId3" Type="http://schemas.openxmlformats.org/officeDocument/2006/relationships/image" Target="../media/image53.png"/><Relationship Id="rId7" Type="http://schemas.openxmlformats.org/officeDocument/2006/relationships/image" Target="../media/image57.png"/><Relationship Id="rId2" Type="http://schemas.openxmlformats.org/officeDocument/2006/relationships/image" Target="../media/image52.svg"/><Relationship Id="rId1" Type="http://schemas.openxmlformats.org/officeDocument/2006/relationships/image" Target="../media/image51.png"/><Relationship Id="rId6" Type="http://schemas.openxmlformats.org/officeDocument/2006/relationships/image" Target="../media/image56.svg"/><Relationship Id="rId5" Type="http://schemas.openxmlformats.org/officeDocument/2006/relationships/image" Target="../media/image55.png"/><Relationship Id="rId10" Type="http://schemas.openxmlformats.org/officeDocument/2006/relationships/image" Target="../media/image60.svg"/><Relationship Id="rId4" Type="http://schemas.openxmlformats.org/officeDocument/2006/relationships/image" Target="../media/image54.svg"/><Relationship Id="rId9" Type="http://schemas.openxmlformats.org/officeDocument/2006/relationships/image" Target="../media/image59.png"/></Relationships>
</file>

<file path=ppt/diagrams/_rels/data11.xml.rels><?xml version="1.0" encoding="UTF-8" standalone="yes"?>
<Relationships xmlns="http://schemas.openxmlformats.org/package/2006/relationships"><Relationship Id="rId8" Type="http://schemas.openxmlformats.org/officeDocument/2006/relationships/image" Target="../media/image66.svg"/><Relationship Id="rId3" Type="http://schemas.openxmlformats.org/officeDocument/2006/relationships/image" Target="../media/image61.png"/><Relationship Id="rId7" Type="http://schemas.openxmlformats.org/officeDocument/2006/relationships/image" Target="../media/image65.png"/><Relationship Id="rId12" Type="http://schemas.openxmlformats.org/officeDocument/2006/relationships/image" Target="../media/image70.sv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64.svg"/><Relationship Id="rId11" Type="http://schemas.openxmlformats.org/officeDocument/2006/relationships/image" Target="../media/image69.png"/><Relationship Id="rId5" Type="http://schemas.openxmlformats.org/officeDocument/2006/relationships/image" Target="../media/image63.png"/><Relationship Id="rId10" Type="http://schemas.openxmlformats.org/officeDocument/2006/relationships/image" Target="../media/image68.svg"/><Relationship Id="rId4" Type="http://schemas.openxmlformats.org/officeDocument/2006/relationships/image" Target="../media/image62.svg"/><Relationship Id="rId9" Type="http://schemas.openxmlformats.org/officeDocument/2006/relationships/image" Target="../media/image67.png"/></Relationships>
</file>

<file path=ppt/diagrams/_rels/data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_rels/data4.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10" Type="http://schemas.openxmlformats.org/officeDocument/2006/relationships/image" Target="../media/image32.svg"/><Relationship Id="rId4" Type="http://schemas.openxmlformats.org/officeDocument/2006/relationships/image" Target="../media/image26.svg"/><Relationship Id="rId9" Type="http://schemas.openxmlformats.org/officeDocument/2006/relationships/image" Target="../media/image31.png"/></Relationships>
</file>

<file path=ppt/diagrams/_rels/data5.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svg"/><Relationship Id="rId1" Type="http://schemas.openxmlformats.org/officeDocument/2006/relationships/image" Target="../media/image33.png"/><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36.svg"/></Relationships>
</file>

<file path=ppt/diagrams/_rels/data7.xml.rels><?xml version="1.0" encoding="UTF-8" standalone="yes"?>
<Relationships xmlns="http://schemas.openxmlformats.org/package/2006/relationships"><Relationship Id="rId2" Type="http://schemas.openxmlformats.org/officeDocument/2006/relationships/image" Target="../media/image42.svg"/><Relationship Id="rId1" Type="http://schemas.openxmlformats.org/officeDocument/2006/relationships/image" Target="../media/image41.png"/></Relationships>
</file>

<file path=ppt/diagrams/_rels/data8.xml.rels><?xml version="1.0" encoding="UTF-8" standalone="yes"?>
<Relationships xmlns="http://schemas.openxmlformats.org/package/2006/relationships"><Relationship Id="rId2" Type="http://schemas.openxmlformats.org/officeDocument/2006/relationships/image" Target="../media/image42.svg"/><Relationship Id="rId1" Type="http://schemas.openxmlformats.org/officeDocument/2006/relationships/image" Target="../media/image41.png"/></Relationships>
</file>

<file path=ppt/diagrams/_rels/data9.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43.png"/><Relationship Id="rId7" Type="http://schemas.openxmlformats.org/officeDocument/2006/relationships/image" Target="../media/image47.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46.svg"/><Relationship Id="rId5" Type="http://schemas.openxmlformats.org/officeDocument/2006/relationships/image" Target="../media/image45.png"/><Relationship Id="rId10" Type="http://schemas.openxmlformats.org/officeDocument/2006/relationships/image" Target="../media/image50.svg"/><Relationship Id="rId4" Type="http://schemas.openxmlformats.org/officeDocument/2006/relationships/image" Target="../media/image44.svg"/><Relationship Id="rId9" Type="http://schemas.openxmlformats.org/officeDocument/2006/relationships/image" Target="../media/image49.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10.xml.rels><?xml version="1.0" encoding="UTF-8" standalone="yes"?>
<Relationships xmlns="http://schemas.openxmlformats.org/package/2006/relationships"><Relationship Id="rId8" Type="http://schemas.openxmlformats.org/officeDocument/2006/relationships/image" Target="../media/image58.svg"/><Relationship Id="rId3" Type="http://schemas.openxmlformats.org/officeDocument/2006/relationships/image" Target="../media/image53.png"/><Relationship Id="rId7" Type="http://schemas.openxmlformats.org/officeDocument/2006/relationships/image" Target="../media/image57.png"/><Relationship Id="rId2" Type="http://schemas.openxmlformats.org/officeDocument/2006/relationships/image" Target="../media/image52.svg"/><Relationship Id="rId1" Type="http://schemas.openxmlformats.org/officeDocument/2006/relationships/image" Target="../media/image51.png"/><Relationship Id="rId6" Type="http://schemas.openxmlformats.org/officeDocument/2006/relationships/image" Target="../media/image56.svg"/><Relationship Id="rId5" Type="http://schemas.openxmlformats.org/officeDocument/2006/relationships/image" Target="../media/image55.png"/><Relationship Id="rId10" Type="http://schemas.openxmlformats.org/officeDocument/2006/relationships/image" Target="../media/image60.svg"/><Relationship Id="rId4" Type="http://schemas.openxmlformats.org/officeDocument/2006/relationships/image" Target="../media/image54.svg"/><Relationship Id="rId9" Type="http://schemas.openxmlformats.org/officeDocument/2006/relationships/image" Target="../media/image59.png"/></Relationships>
</file>

<file path=ppt/diagrams/_rels/drawing11.xml.rels><?xml version="1.0" encoding="UTF-8" standalone="yes"?>
<Relationships xmlns="http://schemas.openxmlformats.org/package/2006/relationships"><Relationship Id="rId8" Type="http://schemas.openxmlformats.org/officeDocument/2006/relationships/image" Target="../media/image66.svg"/><Relationship Id="rId3" Type="http://schemas.openxmlformats.org/officeDocument/2006/relationships/image" Target="../media/image61.png"/><Relationship Id="rId7" Type="http://schemas.openxmlformats.org/officeDocument/2006/relationships/image" Target="../media/image65.png"/><Relationship Id="rId12" Type="http://schemas.openxmlformats.org/officeDocument/2006/relationships/image" Target="../media/image70.sv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64.svg"/><Relationship Id="rId11" Type="http://schemas.openxmlformats.org/officeDocument/2006/relationships/image" Target="../media/image69.png"/><Relationship Id="rId5" Type="http://schemas.openxmlformats.org/officeDocument/2006/relationships/image" Target="../media/image63.png"/><Relationship Id="rId10" Type="http://schemas.openxmlformats.org/officeDocument/2006/relationships/image" Target="../media/image68.svg"/><Relationship Id="rId4" Type="http://schemas.openxmlformats.org/officeDocument/2006/relationships/image" Target="../media/image62.svg"/><Relationship Id="rId9" Type="http://schemas.openxmlformats.org/officeDocument/2006/relationships/image" Target="../media/image67.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_rels/drawing4.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10" Type="http://schemas.openxmlformats.org/officeDocument/2006/relationships/image" Target="../media/image32.svg"/><Relationship Id="rId4" Type="http://schemas.openxmlformats.org/officeDocument/2006/relationships/image" Target="../media/image26.svg"/><Relationship Id="rId9" Type="http://schemas.openxmlformats.org/officeDocument/2006/relationships/image" Target="../media/image31.png"/></Relationships>
</file>

<file path=ppt/diagrams/_rels/drawing5.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svg"/><Relationship Id="rId1" Type="http://schemas.openxmlformats.org/officeDocument/2006/relationships/image" Target="../media/image33.png"/><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36.svg"/></Relationships>
</file>

<file path=ppt/diagrams/_rels/drawing7.xml.rels><?xml version="1.0" encoding="UTF-8" standalone="yes"?>
<Relationships xmlns="http://schemas.openxmlformats.org/package/2006/relationships"><Relationship Id="rId2" Type="http://schemas.openxmlformats.org/officeDocument/2006/relationships/image" Target="../media/image42.svg"/><Relationship Id="rId1" Type="http://schemas.openxmlformats.org/officeDocument/2006/relationships/image" Target="../media/image41.png"/></Relationships>
</file>

<file path=ppt/diagrams/_rels/drawing8.xml.rels><?xml version="1.0" encoding="UTF-8" standalone="yes"?>
<Relationships xmlns="http://schemas.openxmlformats.org/package/2006/relationships"><Relationship Id="rId2" Type="http://schemas.openxmlformats.org/officeDocument/2006/relationships/image" Target="../media/image42.svg"/><Relationship Id="rId1" Type="http://schemas.openxmlformats.org/officeDocument/2006/relationships/image" Target="../media/image41.png"/></Relationships>
</file>

<file path=ppt/diagrams/_rels/drawing9.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43.png"/><Relationship Id="rId7" Type="http://schemas.openxmlformats.org/officeDocument/2006/relationships/image" Target="../media/image47.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46.svg"/><Relationship Id="rId5" Type="http://schemas.openxmlformats.org/officeDocument/2006/relationships/image" Target="../media/image45.png"/><Relationship Id="rId10" Type="http://schemas.openxmlformats.org/officeDocument/2006/relationships/image" Target="../media/image50.svg"/><Relationship Id="rId4" Type="http://schemas.openxmlformats.org/officeDocument/2006/relationships/image" Target="../media/image44.svg"/><Relationship Id="rId9" Type="http://schemas.openxmlformats.org/officeDocument/2006/relationships/image" Target="../media/image49.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a:alpha val="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EBD336-5AD7-4C3E-86EF-FED9EC9BAEF3}"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F8D8E64B-D238-4B4D-8962-B59F3CBBF58F}">
      <dgm:prSet/>
      <dgm:spPr/>
      <dgm:t>
        <a:bodyPr/>
        <a:lstStyle/>
        <a:p>
          <a:pPr>
            <a:lnSpc>
              <a:spcPct val="100000"/>
            </a:lnSpc>
          </a:pPr>
          <a:r>
            <a:rPr lang="en-GB"/>
            <a:t>Introduction</a:t>
          </a:r>
          <a:endParaRPr lang="en-US"/>
        </a:p>
      </dgm:t>
    </dgm:pt>
    <dgm:pt modelId="{42F9AE78-505D-4296-9AD4-AE7FFD084674}" type="parTrans" cxnId="{39CA4AA3-6B05-40C0-ADE9-14D0382F22AE}">
      <dgm:prSet/>
      <dgm:spPr/>
      <dgm:t>
        <a:bodyPr/>
        <a:lstStyle/>
        <a:p>
          <a:endParaRPr lang="en-US"/>
        </a:p>
      </dgm:t>
    </dgm:pt>
    <dgm:pt modelId="{750C89B6-4DFF-458C-96D7-90723A11CE9C}" type="sibTrans" cxnId="{39CA4AA3-6B05-40C0-ADE9-14D0382F22AE}">
      <dgm:prSet/>
      <dgm:spPr/>
      <dgm:t>
        <a:bodyPr/>
        <a:lstStyle/>
        <a:p>
          <a:endParaRPr lang="en-US"/>
        </a:p>
      </dgm:t>
    </dgm:pt>
    <dgm:pt modelId="{6166CF0F-4D74-4FB8-9DC8-8F7BE2E3C22C}">
      <dgm:prSet/>
      <dgm:spPr/>
      <dgm:t>
        <a:bodyPr/>
        <a:lstStyle/>
        <a:p>
          <a:pPr>
            <a:lnSpc>
              <a:spcPct val="100000"/>
            </a:lnSpc>
          </a:pPr>
          <a:r>
            <a:rPr lang="en-GB"/>
            <a:t>Evolution of the PSI Directive</a:t>
          </a:r>
          <a:endParaRPr lang="en-US"/>
        </a:p>
      </dgm:t>
    </dgm:pt>
    <dgm:pt modelId="{B7113131-0B5F-457B-8989-488569CC58B6}" type="parTrans" cxnId="{78D11EAE-CDAB-45B4-A2CA-69C3DB622C7D}">
      <dgm:prSet/>
      <dgm:spPr/>
      <dgm:t>
        <a:bodyPr/>
        <a:lstStyle/>
        <a:p>
          <a:endParaRPr lang="en-US"/>
        </a:p>
      </dgm:t>
    </dgm:pt>
    <dgm:pt modelId="{2380809D-1780-4099-93ED-40941902258C}" type="sibTrans" cxnId="{78D11EAE-CDAB-45B4-A2CA-69C3DB622C7D}">
      <dgm:prSet/>
      <dgm:spPr/>
      <dgm:t>
        <a:bodyPr/>
        <a:lstStyle/>
        <a:p>
          <a:endParaRPr lang="en-US"/>
        </a:p>
      </dgm:t>
    </dgm:pt>
    <dgm:pt modelId="{F8F0AE36-D652-48A4-8E56-AD8F1A0586D2}">
      <dgm:prSet/>
      <dgm:spPr/>
      <dgm:t>
        <a:bodyPr/>
        <a:lstStyle/>
        <a:p>
          <a:pPr>
            <a:lnSpc>
              <a:spcPct val="100000"/>
            </a:lnSpc>
          </a:pPr>
          <a:r>
            <a:rPr lang="en-GB"/>
            <a:t>The 2018 Proposal for a Recast</a:t>
          </a:r>
          <a:endParaRPr lang="en-US"/>
        </a:p>
      </dgm:t>
    </dgm:pt>
    <dgm:pt modelId="{909DAAC5-C55F-48E2-B556-3C5DF69AA358}" type="parTrans" cxnId="{3183AFC7-F734-4FA2-B202-FF32070100E4}">
      <dgm:prSet/>
      <dgm:spPr/>
      <dgm:t>
        <a:bodyPr/>
        <a:lstStyle/>
        <a:p>
          <a:endParaRPr lang="en-US"/>
        </a:p>
      </dgm:t>
    </dgm:pt>
    <dgm:pt modelId="{9E4C3B8E-02AC-40D1-98E4-06A4B5A09EE1}" type="sibTrans" cxnId="{3183AFC7-F734-4FA2-B202-FF32070100E4}">
      <dgm:prSet/>
      <dgm:spPr/>
      <dgm:t>
        <a:bodyPr/>
        <a:lstStyle/>
        <a:p>
          <a:endParaRPr lang="en-US"/>
        </a:p>
      </dgm:t>
    </dgm:pt>
    <dgm:pt modelId="{84785D7A-3901-49E6-897D-A881543C17E5}">
      <dgm:prSet/>
      <dgm:spPr/>
      <dgm:t>
        <a:bodyPr/>
        <a:lstStyle/>
        <a:p>
          <a:pPr>
            <a:lnSpc>
              <a:spcPct val="100000"/>
            </a:lnSpc>
          </a:pPr>
          <a:r>
            <a:rPr lang="en-GB"/>
            <a:t>Critical remarks (and a bold prediction)</a:t>
          </a:r>
          <a:endParaRPr lang="en-US"/>
        </a:p>
      </dgm:t>
    </dgm:pt>
    <dgm:pt modelId="{D991BDA9-FB93-4D57-80FC-085EAA769A9F}" type="parTrans" cxnId="{FFBC3AE6-1480-45B6-AAB9-93C755D8C593}">
      <dgm:prSet/>
      <dgm:spPr/>
      <dgm:t>
        <a:bodyPr/>
        <a:lstStyle/>
        <a:p>
          <a:endParaRPr lang="en-US"/>
        </a:p>
      </dgm:t>
    </dgm:pt>
    <dgm:pt modelId="{EAC9D0CF-F1A7-487C-9BF3-7FE744DE2885}" type="sibTrans" cxnId="{FFBC3AE6-1480-45B6-AAB9-93C755D8C593}">
      <dgm:prSet/>
      <dgm:spPr/>
      <dgm:t>
        <a:bodyPr/>
        <a:lstStyle/>
        <a:p>
          <a:endParaRPr lang="en-US"/>
        </a:p>
      </dgm:t>
    </dgm:pt>
    <dgm:pt modelId="{FA37425C-2FB6-4031-BF90-F17AB84ECB53}">
      <dgm:prSet/>
      <dgm:spPr/>
      <dgm:t>
        <a:bodyPr/>
        <a:lstStyle/>
        <a:p>
          <a:pPr>
            <a:lnSpc>
              <a:spcPct val="100000"/>
            </a:lnSpc>
          </a:pPr>
          <a:r>
            <a:rPr lang="en-GB"/>
            <a:t>Conclusion</a:t>
          </a:r>
          <a:endParaRPr lang="en-US"/>
        </a:p>
      </dgm:t>
    </dgm:pt>
    <dgm:pt modelId="{89BAEFAA-F583-488A-B0D9-CF18B22E7927}" type="parTrans" cxnId="{145B58B1-D6FB-4AC0-8C6F-13B6CE25EEE1}">
      <dgm:prSet/>
      <dgm:spPr/>
      <dgm:t>
        <a:bodyPr/>
        <a:lstStyle/>
        <a:p>
          <a:endParaRPr lang="en-US"/>
        </a:p>
      </dgm:t>
    </dgm:pt>
    <dgm:pt modelId="{DB08E4FA-069C-47FF-A534-B19BD2AB3EFB}" type="sibTrans" cxnId="{145B58B1-D6FB-4AC0-8C6F-13B6CE25EEE1}">
      <dgm:prSet/>
      <dgm:spPr/>
      <dgm:t>
        <a:bodyPr/>
        <a:lstStyle/>
        <a:p>
          <a:endParaRPr lang="en-US"/>
        </a:p>
      </dgm:t>
    </dgm:pt>
    <dgm:pt modelId="{38375B5B-1D56-49B1-B260-1D287975AAC8}" type="pres">
      <dgm:prSet presAssocID="{EDEBD336-5AD7-4C3E-86EF-FED9EC9BAEF3}" presName="root" presStyleCnt="0">
        <dgm:presLayoutVars>
          <dgm:dir/>
          <dgm:resizeHandles val="exact"/>
        </dgm:presLayoutVars>
      </dgm:prSet>
      <dgm:spPr/>
    </dgm:pt>
    <dgm:pt modelId="{15DCED42-6E77-47E8-9E29-FC6455C0803B}" type="pres">
      <dgm:prSet presAssocID="{F8D8E64B-D238-4B4D-8962-B59F3CBBF58F}" presName="compNode" presStyleCnt="0"/>
      <dgm:spPr/>
    </dgm:pt>
    <dgm:pt modelId="{DD0A8A67-FE62-460A-9172-4019B8984BED}" type="pres">
      <dgm:prSet presAssocID="{F8D8E64B-D238-4B4D-8962-B59F3CBBF58F}" presName="bgRect" presStyleLbl="bgShp" presStyleIdx="0" presStyleCnt="5"/>
      <dgm:spPr/>
    </dgm:pt>
    <dgm:pt modelId="{F8FAA7A8-7430-4CA1-8416-D58157AC2E39}" type="pres">
      <dgm:prSet presAssocID="{F8D8E64B-D238-4B4D-8962-B59F3CBBF58F}"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9B5F44CB-18A3-494E-A486-01BC87647B80}" type="pres">
      <dgm:prSet presAssocID="{F8D8E64B-D238-4B4D-8962-B59F3CBBF58F}" presName="spaceRect" presStyleCnt="0"/>
      <dgm:spPr/>
    </dgm:pt>
    <dgm:pt modelId="{EB8D3270-2B45-48F8-BB1A-C08BFD0C303C}" type="pres">
      <dgm:prSet presAssocID="{F8D8E64B-D238-4B4D-8962-B59F3CBBF58F}" presName="parTx" presStyleLbl="revTx" presStyleIdx="0" presStyleCnt="5">
        <dgm:presLayoutVars>
          <dgm:chMax val="0"/>
          <dgm:chPref val="0"/>
        </dgm:presLayoutVars>
      </dgm:prSet>
      <dgm:spPr/>
    </dgm:pt>
    <dgm:pt modelId="{B738CF7D-404F-4BB5-93D8-EC06EF828524}" type="pres">
      <dgm:prSet presAssocID="{750C89B6-4DFF-458C-96D7-90723A11CE9C}" presName="sibTrans" presStyleCnt="0"/>
      <dgm:spPr/>
    </dgm:pt>
    <dgm:pt modelId="{1556D361-2F36-42FF-A4A6-AF5B412148FF}" type="pres">
      <dgm:prSet presAssocID="{6166CF0F-4D74-4FB8-9DC8-8F7BE2E3C22C}" presName="compNode" presStyleCnt="0"/>
      <dgm:spPr/>
    </dgm:pt>
    <dgm:pt modelId="{A8D48631-BFED-4B74-AD0B-FEB39A75D742}" type="pres">
      <dgm:prSet presAssocID="{6166CF0F-4D74-4FB8-9DC8-8F7BE2E3C22C}" presName="bgRect" presStyleLbl="bgShp" presStyleIdx="1" presStyleCnt="5"/>
      <dgm:spPr/>
    </dgm:pt>
    <dgm:pt modelId="{101E8DEB-46F4-45FE-8338-A1B9753B4DB0}" type="pres">
      <dgm:prSet presAssocID="{6166CF0F-4D74-4FB8-9DC8-8F7BE2E3C22C}"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ight Pointing Backhand Index"/>
        </a:ext>
      </dgm:extLst>
    </dgm:pt>
    <dgm:pt modelId="{BC298DF1-A112-41A6-91B7-12A54697FE8D}" type="pres">
      <dgm:prSet presAssocID="{6166CF0F-4D74-4FB8-9DC8-8F7BE2E3C22C}" presName="spaceRect" presStyleCnt="0"/>
      <dgm:spPr/>
    </dgm:pt>
    <dgm:pt modelId="{E6F5EFF5-A99C-4D46-97FE-ACBD85E1D91B}" type="pres">
      <dgm:prSet presAssocID="{6166CF0F-4D74-4FB8-9DC8-8F7BE2E3C22C}" presName="parTx" presStyleLbl="revTx" presStyleIdx="1" presStyleCnt="5">
        <dgm:presLayoutVars>
          <dgm:chMax val="0"/>
          <dgm:chPref val="0"/>
        </dgm:presLayoutVars>
      </dgm:prSet>
      <dgm:spPr/>
    </dgm:pt>
    <dgm:pt modelId="{159BEA2F-5CF0-4AE2-A89B-EB81E9DEDF58}" type="pres">
      <dgm:prSet presAssocID="{2380809D-1780-4099-93ED-40941902258C}" presName="sibTrans" presStyleCnt="0"/>
      <dgm:spPr/>
    </dgm:pt>
    <dgm:pt modelId="{5240F63C-2294-4EE2-8A9E-DD1883F810CF}" type="pres">
      <dgm:prSet presAssocID="{F8F0AE36-D652-48A4-8E56-AD8F1A0586D2}" presName="compNode" presStyleCnt="0"/>
      <dgm:spPr/>
    </dgm:pt>
    <dgm:pt modelId="{56ECEA7B-666D-4E50-8CFC-B7C303D1E209}" type="pres">
      <dgm:prSet presAssocID="{F8F0AE36-D652-48A4-8E56-AD8F1A0586D2}" presName="bgRect" presStyleLbl="bgShp" presStyleIdx="2" presStyleCnt="5"/>
      <dgm:spPr/>
    </dgm:pt>
    <dgm:pt modelId="{0D244149-7870-496E-BB51-8F535A82C5CC}" type="pres">
      <dgm:prSet presAssocID="{F8F0AE36-D652-48A4-8E56-AD8F1A0586D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1B2F364B-2E6F-4F3F-8589-7091731CA12F}" type="pres">
      <dgm:prSet presAssocID="{F8F0AE36-D652-48A4-8E56-AD8F1A0586D2}" presName="spaceRect" presStyleCnt="0"/>
      <dgm:spPr/>
    </dgm:pt>
    <dgm:pt modelId="{EB5C79D8-3A6D-4F35-8A14-468450D4038E}" type="pres">
      <dgm:prSet presAssocID="{F8F0AE36-D652-48A4-8E56-AD8F1A0586D2}" presName="parTx" presStyleLbl="revTx" presStyleIdx="2" presStyleCnt="5">
        <dgm:presLayoutVars>
          <dgm:chMax val="0"/>
          <dgm:chPref val="0"/>
        </dgm:presLayoutVars>
      </dgm:prSet>
      <dgm:spPr/>
    </dgm:pt>
    <dgm:pt modelId="{FD8FA8FD-DCF9-4CAA-9A41-6B0732EA51B7}" type="pres">
      <dgm:prSet presAssocID="{9E4C3B8E-02AC-40D1-98E4-06A4B5A09EE1}" presName="sibTrans" presStyleCnt="0"/>
      <dgm:spPr/>
    </dgm:pt>
    <dgm:pt modelId="{9430426B-8338-44A1-A64D-497B8CD4E1F4}" type="pres">
      <dgm:prSet presAssocID="{84785D7A-3901-49E6-897D-A881543C17E5}" presName="compNode" presStyleCnt="0"/>
      <dgm:spPr/>
    </dgm:pt>
    <dgm:pt modelId="{F9989AA5-7311-44D4-B5A0-7E46C0D7BE1B}" type="pres">
      <dgm:prSet presAssocID="{84785D7A-3901-49E6-897D-A881543C17E5}" presName="bgRect" presStyleLbl="bgShp" presStyleIdx="3" presStyleCnt="5"/>
      <dgm:spPr/>
    </dgm:pt>
    <dgm:pt modelId="{42FA2041-1192-4E03-9369-8C4E0A5CD3F0}" type="pres">
      <dgm:prSet presAssocID="{84785D7A-3901-49E6-897D-A881543C17E5}"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ales of Justice"/>
        </a:ext>
      </dgm:extLst>
    </dgm:pt>
    <dgm:pt modelId="{3E22E4F9-9CA5-4006-AE74-524AD9329C58}" type="pres">
      <dgm:prSet presAssocID="{84785D7A-3901-49E6-897D-A881543C17E5}" presName="spaceRect" presStyleCnt="0"/>
      <dgm:spPr/>
    </dgm:pt>
    <dgm:pt modelId="{E358B8DA-00CC-4751-A13E-3F19442FCD9C}" type="pres">
      <dgm:prSet presAssocID="{84785D7A-3901-49E6-897D-A881543C17E5}" presName="parTx" presStyleLbl="revTx" presStyleIdx="3" presStyleCnt="5">
        <dgm:presLayoutVars>
          <dgm:chMax val="0"/>
          <dgm:chPref val="0"/>
        </dgm:presLayoutVars>
      </dgm:prSet>
      <dgm:spPr/>
    </dgm:pt>
    <dgm:pt modelId="{423ABEE1-FEEE-4E19-BED0-960FDE0D51F2}" type="pres">
      <dgm:prSet presAssocID="{EAC9D0CF-F1A7-487C-9BF3-7FE744DE2885}" presName="sibTrans" presStyleCnt="0"/>
      <dgm:spPr/>
    </dgm:pt>
    <dgm:pt modelId="{E9A03812-EBEE-41F2-A38C-129FD631558C}" type="pres">
      <dgm:prSet presAssocID="{FA37425C-2FB6-4031-BF90-F17AB84ECB53}" presName="compNode" presStyleCnt="0"/>
      <dgm:spPr/>
    </dgm:pt>
    <dgm:pt modelId="{39CF8ED7-7BAC-4B48-8363-D646381EB3AE}" type="pres">
      <dgm:prSet presAssocID="{FA37425C-2FB6-4031-BF90-F17AB84ECB53}" presName="bgRect" presStyleLbl="bgShp" presStyleIdx="4" presStyleCnt="5"/>
      <dgm:spPr/>
    </dgm:pt>
    <dgm:pt modelId="{D69F45F5-51A2-4E7B-BD7A-7286200C123B}" type="pres">
      <dgm:prSet presAssocID="{FA37425C-2FB6-4031-BF90-F17AB84ECB53}"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Gavel"/>
        </a:ext>
      </dgm:extLst>
    </dgm:pt>
    <dgm:pt modelId="{666F445C-2415-4CDB-AFC0-9657677C93E7}" type="pres">
      <dgm:prSet presAssocID="{FA37425C-2FB6-4031-BF90-F17AB84ECB53}" presName="spaceRect" presStyleCnt="0"/>
      <dgm:spPr/>
    </dgm:pt>
    <dgm:pt modelId="{1F4ADB61-B4D2-44B6-A9E6-B9EEC6003754}" type="pres">
      <dgm:prSet presAssocID="{FA37425C-2FB6-4031-BF90-F17AB84ECB53}" presName="parTx" presStyleLbl="revTx" presStyleIdx="4" presStyleCnt="5">
        <dgm:presLayoutVars>
          <dgm:chMax val="0"/>
          <dgm:chPref val="0"/>
        </dgm:presLayoutVars>
      </dgm:prSet>
      <dgm:spPr/>
    </dgm:pt>
  </dgm:ptLst>
  <dgm:cxnLst>
    <dgm:cxn modelId="{921F7935-1941-D247-B0B2-F83E1A1A4CE5}" type="presOf" srcId="{EDEBD336-5AD7-4C3E-86EF-FED9EC9BAEF3}" destId="{38375B5B-1D56-49B1-B260-1D287975AAC8}" srcOrd="0" destOrd="0" presId="urn:microsoft.com/office/officeart/2018/2/layout/IconVerticalSolidList"/>
    <dgm:cxn modelId="{51645D57-68E5-8F44-8C7F-99F7699604CE}" type="presOf" srcId="{FA37425C-2FB6-4031-BF90-F17AB84ECB53}" destId="{1F4ADB61-B4D2-44B6-A9E6-B9EEC6003754}" srcOrd="0" destOrd="0" presId="urn:microsoft.com/office/officeart/2018/2/layout/IconVerticalSolidList"/>
    <dgm:cxn modelId="{74D9CF66-DE11-AE4A-A6A7-33C5FA3FF099}" type="presOf" srcId="{6166CF0F-4D74-4FB8-9DC8-8F7BE2E3C22C}" destId="{E6F5EFF5-A99C-4D46-97FE-ACBD85E1D91B}" srcOrd="0" destOrd="0" presId="urn:microsoft.com/office/officeart/2018/2/layout/IconVerticalSolidList"/>
    <dgm:cxn modelId="{877DAE69-75DF-9E4C-ABEC-6090872BA3AE}" type="presOf" srcId="{F8F0AE36-D652-48A4-8E56-AD8F1A0586D2}" destId="{EB5C79D8-3A6D-4F35-8A14-468450D4038E}" srcOrd="0" destOrd="0" presId="urn:microsoft.com/office/officeart/2018/2/layout/IconVerticalSolidList"/>
    <dgm:cxn modelId="{39CA4AA3-6B05-40C0-ADE9-14D0382F22AE}" srcId="{EDEBD336-5AD7-4C3E-86EF-FED9EC9BAEF3}" destId="{F8D8E64B-D238-4B4D-8962-B59F3CBBF58F}" srcOrd="0" destOrd="0" parTransId="{42F9AE78-505D-4296-9AD4-AE7FFD084674}" sibTransId="{750C89B6-4DFF-458C-96D7-90723A11CE9C}"/>
    <dgm:cxn modelId="{78D11EAE-CDAB-45B4-A2CA-69C3DB622C7D}" srcId="{EDEBD336-5AD7-4C3E-86EF-FED9EC9BAEF3}" destId="{6166CF0F-4D74-4FB8-9DC8-8F7BE2E3C22C}" srcOrd="1" destOrd="0" parTransId="{B7113131-0B5F-457B-8989-488569CC58B6}" sibTransId="{2380809D-1780-4099-93ED-40941902258C}"/>
    <dgm:cxn modelId="{145B58B1-D6FB-4AC0-8C6F-13B6CE25EEE1}" srcId="{EDEBD336-5AD7-4C3E-86EF-FED9EC9BAEF3}" destId="{FA37425C-2FB6-4031-BF90-F17AB84ECB53}" srcOrd="4" destOrd="0" parTransId="{89BAEFAA-F583-488A-B0D9-CF18B22E7927}" sibTransId="{DB08E4FA-069C-47FF-A534-B19BD2AB3EFB}"/>
    <dgm:cxn modelId="{EEE44FB6-FCCC-9742-9A0E-67368F0DF427}" type="presOf" srcId="{84785D7A-3901-49E6-897D-A881543C17E5}" destId="{E358B8DA-00CC-4751-A13E-3F19442FCD9C}" srcOrd="0" destOrd="0" presId="urn:microsoft.com/office/officeart/2018/2/layout/IconVerticalSolidList"/>
    <dgm:cxn modelId="{3183AFC7-F734-4FA2-B202-FF32070100E4}" srcId="{EDEBD336-5AD7-4C3E-86EF-FED9EC9BAEF3}" destId="{F8F0AE36-D652-48A4-8E56-AD8F1A0586D2}" srcOrd="2" destOrd="0" parTransId="{909DAAC5-C55F-48E2-B556-3C5DF69AA358}" sibTransId="{9E4C3B8E-02AC-40D1-98E4-06A4B5A09EE1}"/>
    <dgm:cxn modelId="{A2678FD8-55FF-5D46-B09E-3ACD2FE345C2}" type="presOf" srcId="{F8D8E64B-D238-4B4D-8962-B59F3CBBF58F}" destId="{EB8D3270-2B45-48F8-BB1A-C08BFD0C303C}" srcOrd="0" destOrd="0" presId="urn:microsoft.com/office/officeart/2018/2/layout/IconVerticalSolidList"/>
    <dgm:cxn modelId="{FFBC3AE6-1480-45B6-AAB9-93C755D8C593}" srcId="{EDEBD336-5AD7-4C3E-86EF-FED9EC9BAEF3}" destId="{84785D7A-3901-49E6-897D-A881543C17E5}" srcOrd="3" destOrd="0" parTransId="{D991BDA9-FB93-4D57-80FC-085EAA769A9F}" sibTransId="{EAC9D0CF-F1A7-487C-9BF3-7FE744DE2885}"/>
    <dgm:cxn modelId="{8883C99A-F170-0244-B35A-B773B236914A}" type="presParOf" srcId="{38375B5B-1D56-49B1-B260-1D287975AAC8}" destId="{15DCED42-6E77-47E8-9E29-FC6455C0803B}" srcOrd="0" destOrd="0" presId="urn:microsoft.com/office/officeart/2018/2/layout/IconVerticalSolidList"/>
    <dgm:cxn modelId="{5C874FDA-E468-5E4B-B09B-B956FA15BC13}" type="presParOf" srcId="{15DCED42-6E77-47E8-9E29-FC6455C0803B}" destId="{DD0A8A67-FE62-460A-9172-4019B8984BED}" srcOrd="0" destOrd="0" presId="urn:microsoft.com/office/officeart/2018/2/layout/IconVerticalSolidList"/>
    <dgm:cxn modelId="{985B161E-EA1C-0C41-B1F0-536DE53D816C}" type="presParOf" srcId="{15DCED42-6E77-47E8-9E29-FC6455C0803B}" destId="{F8FAA7A8-7430-4CA1-8416-D58157AC2E39}" srcOrd="1" destOrd="0" presId="urn:microsoft.com/office/officeart/2018/2/layout/IconVerticalSolidList"/>
    <dgm:cxn modelId="{72861AF4-2B9D-7E42-8B07-AF5DC3E6EE9C}" type="presParOf" srcId="{15DCED42-6E77-47E8-9E29-FC6455C0803B}" destId="{9B5F44CB-18A3-494E-A486-01BC87647B80}" srcOrd="2" destOrd="0" presId="urn:microsoft.com/office/officeart/2018/2/layout/IconVerticalSolidList"/>
    <dgm:cxn modelId="{02F052C0-704A-584A-A1F8-DFFF60797786}" type="presParOf" srcId="{15DCED42-6E77-47E8-9E29-FC6455C0803B}" destId="{EB8D3270-2B45-48F8-BB1A-C08BFD0C303C}" srcOrd="3" destOrd="0" presId="urn:microsoft.com/office/officeart/2018/2/layout/IconVerticalSolidList"/>
    <dgm:cxn modelId="{328D5D75-D5FB-A44C-8738-83EC17F1A2C7}" type="presParOf" srcId="{38375B5B-1D56-49B1-B260-1D287975AAC8}" destId="{B738CF7D-404F-4BB5-93D8-EC06EF828524}" srcOrd="1" destOrd="0" presId="urn:microsoft.com/office/officeart/2018/2/layout/IconVerticalSolidList"/>
    <dgm:cxn modelId="{CA2AF453-DB9B-D049-8D9B-60D5F46137FD}" type="presParOf" srcId="{38375B5B-1D56-49B1-B260-1D287975AAC8}" destId="{1556D361-2F36-42FF-A4A6-AF5B412148FF}" srcOrd="2" destOrd="0" presId="urn:microsoft.com/office/officeart/2018/2/layout/IconVerticalSolidList"/>
    <dgm:cxn modelId="{A3B618E5-47EA-D945-94D6-50AEA6CC270A}" type="presParOf" srcId="{1556D361-2F36-42FF-A4A6-AF5B412148FF}" destId="{A8D48631-BFED-4B74-AD0B-FEB39A75D742}" srcOrd="0" destOrd="0" presId="urn:microsoft.com/office/officeart/2018/2/layout/IconVerticalSolidList"/>
    <dgm:cxn modelId="{F50261E7-8E72-544F-9F7F-4E5A4CF7754F}" type="presParOf" srcId="{1556D361-2F36-42FF-A4A6-AF5B412148FF}" destId="{101E8DEB-46F4-45FE-8338-A1B9753B4DB0}" srcOrd="1" destOrd="0" presId="urn:microsoft.com/office/officeart/2018/2/layout/IconVerticalSolidList"/>
    <dgm:cxn modelId="{F6680F83-4CCA-EE46-B174-79219A56A6B7}" type="presParOf" srcId="{1556D361-2F36-42FF-A4A6-AF5B412148FF}" destId="{BC298DF1-A112-41A6-91B7-12A54697FE8D}" srcOrd="2" destOrd="0" presId="urn:microsoft.com/office/officeart/2018/2/layout/IconVerticalSolidList"/>
    <dgm:cxn modelId="{21F9AF7C-3C13-514F-81D3-6203395D212D}" type="presParOf" srcId="{1556D361-2F36-42FF-A4A6-AF5B412148FF}" destId="{E6F5EFF5-A99C-4D46-97FE-ACBD85E1D91B}" srcOrd="3" destOrd="0" presId="urn:microsoft.com/office/officeart/2018/2/layout/IconVerticalSolidList"/>
    <dgm:cxn modelId="{6F07BBFE-7D76-EF4D-ABF3-13F4FBB48D96}" type="presParOf" srcId="{38375B5B-1D56-49B1-B260-1D287975AAC8}" destId="{159BEA2F-5CF0-4AE2-A89B-EB81E9DEDF58}" srcOrd="3" destOrd="0" presId="urn:microsoft.com/office/officeart/2018/2/layout/IconVerticalSolidList"/>
    <dgm:cxn modelId="{AC0F513D-F812-8547-BBFD-765235C41E2C}" type="presParOf" srcId="{38375B5B-1D56-49B1-B260-1D287975AAC8}" destId="{5240F63C-2294-4EE2-8A9E-DD1883F810CF}" srcOrd="4" destOrd="0" presId="urn:microsoft.com/office/officeart/2018/2/layout/IconVerticalSolidList"/>
    <dgm:cxn modelId="{5B2D8A43-4CA1-B546-99FB-A5373F79A97B}" type="presParOf" srcId="{5240F63C-2294-4EE2-8A9E-DD1883F810CF}" destId="{56ECEA7B-666D-4E50-8CFC-B7C303D1E209}" srcOrd="0" destOrd="0" presId="urn:microsoft.com/office/officeart/2018/2/layout/IconVerticalSolidList"/>
    <dgm:cxn modelId="{9A866C72-6769-6E4F-BA74-E0ECE508C46C}" type="presParOf" srcId="{5240F63C-2294-4EE2-8A9E-DD1883F810CF}" destId="{0D244149-7870-496E-BB51-8F535A82C5CC}" srcOrd="1" destOrd="0" presId="urn:microsoft.com/office/officeart/2018/2/layout/IconVerticalSolidList"/>
    <dgm:cxn modelId="{78A6E866-57F4-974F-B2CF-9B6CEB7F5926}" type="presParOf" srcId="{5240F63C-2294-4EE2-8A9E-DD1883F810CF}" destId="{1B2F364B-2E6F-4F3F-8589-7091731CA12F}" srcOrd="2" destOrd="0" presId="urn:microsoft.com/office/officeart/2018/2/layout/IconVerticalSolidList"/>
    <dgm:cxn modelId="{8B9190F8-A30B-2241-8832-1098F86B7F26}" type="presParOf" srcId="{5240F63C-2294-4EE2-8A9E-DD1883F810CF}" destId="{EB5C79D8-3A6D-4F35-8A14-468450D4038E}" srcOrd="3" destOrd="0" presId="urn:microsoft.com/office/officeart/2018/2/layout/IconVerticalSolidList"/>
    <dgm:cxn modelId="{DED19A82-3EED-BD4D-A30A-BFEE3C0A0311}" type="presParOf" srcId="{38375B5B-1D56-49B1-B260-1D287975AAC8}" destId="{FD8FA8FD-DCF9-4CAA-9A41-6B0732EA51B7}" srcOrd="5" destOrd="0" presId="urn:microsoft.com/office/officeart/2018/2/layout/IconVerticalSolidList"/>
    <dgm:cxn modelId="{4B619B1E-9892-F24B-A311-8CE48CC8FD77}" type="presParOf" srcId="{38375B5B-1D56-49B1-B260-1D287975AAC8}" destId="{9430426B-8338-44A1-A64D-497B8CD4E1F4}" srcOrd="6" destOrd="0" presId="urn:microsoft.com/office/officeart/2018/2/layout/IconVerticalSolidList"/>
    <dgm:cxn modelId="{C7CF5915-3D49-8B42-B9B4-2270A19E7152}" type="presParOf" srcId="{9430426B-8338-44A1-A64D-497B8CD4E1F4}" destId="{F9989AA5-7311-44D4-B5A0-7E46C0D7BE1B}" srcOrd="0" destOrd="0" presId="urn:microsoft.com/office/officeart/2018/2/layout/IconVerticalSolidList"/>
    <dgm:cxn modelId="{2C239353-DCF9-5C49-8667-7E6E1787319A}" type="presParOf" srcId="{9430426B-8338-44A1-A64D-497B8CD4E1F4}" destId="{42FA2041-1192-4E03-9369-8C4E0A5CD3F0}" srcOrd="1" destOrd="0" presId="urn:microsoft.com/office/officeart/2018/2/layout/IconVerticalSolidList"/>
    <dgm:cxn modelId="{3DAB4B24-AD40-3343-A7B3-5EAEAAF31E27}" type="presParOf" srcId="{9430426B-8338-44A1-A64D-497B8CD4E1F4}" destId="{3E22E4F9-9CA5-4006-AE74-524AD9329C58}" srcOrd="2" destOrd="0" presId="urn:microsoft.com/office/officeart/2018/2/layout/IconVerticalSolidList"/>
    <dgm:cxn modelId="{0A445A9A-2579-094B-AF21-28547F9CB3CA}" type="presParOf" srcId="{9430426B-8338-44A1-A64D-497B8CD4E1F4}" destId="{E358B8DA-00CC-4751-A13E-3F19442FCD9C}" srcOrd="3" destOrd="0" presId="urn:microsoft.com/office/officeart/2018/2/layout/IconVerticalSolidList"/>
    <dgm:cxn modelId="{14CE02C7-DBF9-624E-9F24-55DF692D9A56}" type="presParOf" srcId="{38375B5B-1D56-49B1-B260-1D287975AAC8}" destId="{423ABEE1-FEEE-4E19-BED0-960FDE0D51F2}" srcOrd="7" destOrd="0" presId="urn:microsoft.com/office/officeart/2018/2/layout/IconVerticalSolidList"/>
    <dgm:cxn modelId="{E9956277-BD90-1244-B995-0EB4848C42FF}" type="presParOf" srcId="{38375B5B-1D56-49B1-B260-1D287975AAC8}" destId="{E9A03812-EBEE-41F2-A38C-129FD631558C}" srcOrd="8" destOrd="0" presId="urn:microsoft.com/office/officeart/2018/2/layout/IconVerticalSolidList"/>
    <dgm:cxn modelId="{971DA4E9-00EC-414F-8957-EC6B0CAB7B13}" type="presParOf" srcId="{E9A03812-EBEE-41F2-A38C-129FD631558C}" destId="{39CF8ED7-7BAC-4B48-8363-D646381EB3AE}" srcOrd="0" destOrd="0" presId="urn:microsoft.com/office/officeart/2018/2/layout/IconVerticalSolidList"/>
    <dgm:cxn modelId="{55266D68-0CD4-C74D-859E-D5528B86F9C5}" type="presParOf" srcId="{E9A03812-EBEE-41F2-A38C-129FD631558C}" destId="{D69F45F5-51A2-4E7B-BD7A-7286200C123B}" srcOrd="1" destOrd="0" presId="urn:microsoft.com/office/officeart/2018/2/layout/IconVerticalSolidList"/>
    <dgm:cxn modelId="{BDC0722A-072A-9F4A-BED7-1D599B196267}" type="presParOf" srcId="{E9A03812-EBEE-41F2-A38C-129FD631558C}" destId="{666F445C-2415-4CDB-AFC0-9657677C93E7}" srcOrd="2" destOrd="0" presId="urn:microsoft.com/office/officeart/2018/2/layout/IconVerticalSolidList"/>
    <dgm:cxn modelId="{E693790C-8D8D-024C-84C7-7D2EE712D1E4}" type="presParOf" srcId="{E9A03812-EBEE-41F2-A38C-129FD631558C}" destId="{1F4ADB61-B4D2-44B6-A9E6-B9EEC600375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77EC039-1B15-4D51-9205-B280F2BD7638}" type="doc">
      <dgm:prSet loTypeId="urn:microsoft.com/office/officeart/2018/2/layout/IconVerticalSolidList" loCatId="icon" qsTypeId="urn:microsoft.com/office/officeart/2005/8/quickstyle/simple4" qsCatId="simple" csTypeId="urn:microsoft.com/office/officeart/2018/5/colors/Iconchunking_neutralbg_colorful1" csCatId="colorful" phldr="1"/>
      <dgm:spPr/>
      <dgm:t>
        <a:bodyPr/>
        <a:lstStyle/>
        <a:p>
          <a:endParaRPr lang="en-US"/>
        </a:p>
      </dgm:t>
    </dgm:pt>
    <dgm:pt modelId="{E1B3ABE4-5AC5-44DC-9C15-6366A47AC4B8}">
      <dgm:prSet custT="1"/>
      <dgm:spPr/>
      <dgm:t>
        <a:bodyPr/>
        <a:lstStyle/>
        <a:p>
          <a:r>
            <a:rPr lang="en-GB" sz="2200" dirty="0"/>
            <a:t>Emergence of PSI within the EU: a long and tortuous path</a:t>
          </a:r>
          <a:endParaRPr lang="en-US" sz="2200" dirty="0"/>
        </a:p>
      </dgm:t>
    </dgm:pt>
    <dgm:pt modelId="{DC134FDF-FDBA-401E-BE0F-82197C9590E4}" type="parTrans" cxnId="{6F537A38-DE21-480D-A003-FDF6867B82BB}">
      <dgm:prSet/>
      <dgm:spPr/>
      <dgm:t>
        <a:bodyPr/>
        <a:lstStyle/>
        <a:p>
          <a:endParaRPr lang="en-US"/>
        </a:p>
      </dgm:t>
    </dgm:pt>
    <dgm:pt modelId="{BAF9FD00-F49E-48A0-AD15-6B6B91ED88AB}" type="sibTrans" cxnId="{6F537A38-DE21-480D-A003-FDF6867B82BB}">
      <dgm:prSet/>
      <dgm:spPr/>
      <dgm:t>
        <a:bodyPr/>
        <a:lstStyle/>
        <a:p>
          <a:endParaRPr lang="en-US"/>
        </a:p>
      </dgm:t>
    </dgm:pt>
    <dgm:pt modelId="{DF3BD046-ADF2-4AB9-9E13-77C5C63829F2}">
      <dgm:prSet custT="1"/>
      <dgm:spPr/>
      <dgm:t>
        <a:bodyPr/>
        <a:lstStyle/>
        <a:p>
          <a:r>
            <a:rPr lang="en-GB" sz="2200" dirty="0"/>
            <a:t>Remember the 1989 Synergy Guidelines?</a:t>
          </a:r>
          <a:endParaRPr lang="en-US" sz="2200" dirty="0"/>
        </a:p>
      </dgm:t>
    </dgm:pt>
    <dgm:pt modelId="{264EEB20-11FC-4669-BAC6-027CCF42A39B}" type="parTrans" cxnId="{22FAC938-8022-4016-8422-79CCA043847C}">
      <dgm:prSet/>
      <dgm:spPr/>
      <dgm:t>
        <a:bodyPr/>
        <a:lstStyle/>
        <a:p>
          <a:endParaRPr lang="en-US"/>
        </a:p>
      </dgm:t>
    </dgm:pt>
    <dgm:pt modelId="{B9F84224-E143-4C5A-AAD8-5C6602113AC6}" type="sibTrans" cxnId="{22FAC938-8022-4016-8422-79CCA043847C}">
      <dgm:prSet/>
      <dgm:spPr/>
      <dgm:t>
        <a:bodyPr/>
        <a:lstStyle/>
        <a:p>
          <a:endParaRPr lang="en-US"/>
        </a:p>
      </dgm:t>
    </dgm:pt>
    <dgm:pt modelId="{33A1874E-83A8-4763-BE1D-D97A85FDD28F}">
      <dgm:prSet custT="1"/>
      <dgm:spPr/>
      <dgm:t>
        <a:bodyPr/>
        <a:lstStyle/>
        <a:p>
          <a:r>
            <a:rPr lang="en-GB" sz="2400" dirty="0"/>
            <a:t>Remember the 2001 Communication?</a:t>
          </a:r>
          <a:endParaRPr lang="en-US" sz="2400" dirty="0"/>
        </a:p>
      </dgm:t>
    </dgm:pt>
    <dgm:pt modelId="{CF0E2994-7BB8-4B2B-8166-3293DDCBEEE2}" type="parTrans" cxnId="{EA433EE2-2D0E-4E86-93DE-73B8C5C73B01}">
      <dgm:prSet/>
      <dgm:spPr/>
      <dgm:t>
        <a:bodyPr/>
        <a:lstStyle/>
        <a:p>
          <a:endParaRPr lang="en-US"/>
        </a:p>
      </dgm:t>
    </dgm:pt>
    <dgm:pt modelId="{D98C3C85-299B-4707-AB13-5D74C7BC6079}" type="sibTrans" cxnId="{EA433EE2-2D0E-4E86-93DE-73B8C5C73B01}">
      <dgm:prSet/>
      <dgm:spPr/>
      <dgm:t>
        <a:bodyPr/>
        <a:lstStyle/>
        <a:p>
          <a:endParaRPr lang="en-US"/>
        </a:p>
      </dgm:t>
    </dgm:pt>
    <dgm:pt modelId="{9570C9DF-5AF7-4C75-A5FC-5746FE594A26}">
      <dgm:prSet custT="1"/>
      <dgm:spPr/>
      <dgm:t>
        <a:bodyPr/>
        <a:lstStyle/>
        <a:p>
          <a:r>
            <a:rPr lang="en-GB" sz="2400" dirty="0"/>
            <a:t>Remember the 2003-2013 shift to a right to re-use?</a:t>
          </a:r>
          <a:endParaRPr lang="en-US" sz="2400" dirty="0"/>
        </a:p>
      </dgm:t>
    </dgm:pt>
    <dgm:pt modelId="{ECC9BD0B-93E8-4DE4-A5DF-187F03E5066E}" type="parTrans" cxnId="{B65EE7FD-1167-4DA3-8065-1CFE225B832C}">
      <dgm:prSet/>
      <dgm:spPr/>
      <dgm:t>
        <a:bodyPr/>
        <a:lstStyle/>
        <a:p>
          <a:endParaRPr lang="en-US"/>
        </a:p>
      </dgm:t>
    </dgm:pt>
    <dgm:pt modelId="{93014712-FE34-4088-BBFA-F110FDA61DBF}" type="sibTrans" cxnId="{B65EE7FD-1167-4DA3-8065-1CFE225B832C}">
      <dgm:prSet/>
      <dgm:spPr/>
      <dgm:t>
        <a:bodyPr/>
        <a:lstStyle/>
        <a:p>
          <a:endParaRPr lang="en-US"/>
        </a:p>
      </dgm:t>
    </dgm:pt>
    <dgm:pt modelId="{FD1D622D-174B-4396-BC27-25B80A4AC65C}">
      <dgm:prSet custT="1"/>
      <dgm:spPr/>
      <dgm:t>
        <a:bodyPr/>
        <a:lstStyle/>
        <a:p>
          <a:r>
            <a:rPr lang="en-GB" sz="2400" dirty="0"/>
            <a:t>I think there is a pattern</a:t>
          </a:r>
          <a:endParaRPr lang="en-US" sz="2400" dirty="0"/>
        </a:p>
      </dgm:t>
    </dgm:pt>
    <dgm:pt modelId="{72D5B69A-3C4B-47AC-85D8-45A6FE55F452}" type="parTrans" cxnId="{DB1E28A2-6F04-4BEA-9FF3-4A472FE8A2CC}">
      <dgm:prSet/>
      <dgm:spPr/>
      <dgm:t>
        <a:bodyPr/>
        <a:lstStyle/>
        <a:p>
          <a:endParaRPr lang="en-US"/>
        </a:p>
      </dgm:t>
    </dgm:pt>
    <dgm:pt modelId="{17F0DC74-4074-4713-BB2E-667A04A8B89D}" type="sibTrans" cxnId="{DB1E28A2-6F04-4BEA-9FF3-4A472FE8A2CC}">
      <dgm:prSet/>
      <dgm:spPr/>
      <dgm:t>
        <a:bodyPr/>
        <a:lstStyle/>
        <a:p>
          <a:endParaRPr lang="en-US"/>
        </a:p>
      </dgm:t>
    </dgm:pt>
    <dgm:pt modelId="{6A69243A-128D-49DC-88F3-0682AB52C30E}" type="pres">
      <dgm:prSet presAssocID="{A77EC039-1B15-4D51-9205-B280F2BD7638}" presName="root" presStyleCnt="0">
        <dgm:presLayoutVars>
          <dgm:dir/>
          <dgm:resizeHandles val="exact"/>
        </dgm:presLayoutVars>
      </dgm:prSet>
      <dgm:spPr/>
    </dgm:pt>
    <dgm:pt modelId="{67971695-18EB-4BFE-96F9-D8CE1F608BCB}" type="pres">
      <dgm:prSet presAssocID="{E1B3ABE4-5AC5-44DC-9C15-6366A47AC4B8}" presName="compNode" presStyleCnt="0"/>
      <dgm:spPr/>
    </dgm:pt>
    <dgm:pt modelId="{8B5A8D3F-A886-4887-A931-4A4B1D5720E3}" type="pres">
      <dgm:prSet presAssocID="{E1B3ABE4-5AC5-44DC-9C15-6366A47AC4B8}" presName="bgRect" presStyleLbl="bgShp" presStyleIdx="0" presStyleCnt="5"/>
      <dgm:spPr/>
    </dgm:pt>
    <dgm:pt modelId="{270FAC6F-2F5C-48FD-88B9-C67ABCFE0268}" type="pres">
      <dgm:prSet presAssocID="{E1B3ABE4-5AC5-44DC-9C15-6366A47AC4B8}"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F21CAE31-3FBC-4151-9B95-4C24238529A8}" type="pres">
      <dgm:prSet presAssocID="{E1B3ABE4-5AC5-44DC-9C15-6366A47AC4B8}" presName="spaceRect" presStyleCnt="0"/>
      <dgm:spPr/>
    </dgm:pt>
    <dgm:pt modelId="{079D523E-E973-481F-9579-260DC6007E8D}" type="pres">
      <dgm:prSet presAssocID="{E1B3ABE4-5AC5-44DC-9C15-6366A47AC4B8}" presName="parTx" presStyleLbl="revTx" presStyleIdx="0" presStyleCnt="5">
        <dgm:presLayoutVars>
          <dgm:chMax val="0"/>
          <dgm:chPref val="0"/>
        </dgm:presLayoutVars>
      </dgm:prSet>
      <dgm:spPr/>
    </dgm:pt>
    <dgm:pt modelId="{9446BF0A-E3AC-468D-9856-EEA75D366E5F}" type="pres">
      <dgm:prSet presAssocID="{BAF9FD00-F49E-48A0-AD15-6B6B91ED88AB}" presName="sibTrans" presStyleCnt="0"/>
      <dgm:spPr/>
    </dgm:pt>
    <dgm:pt modelId="{2F5B0235-F905-4E28-BAEB-027A01685F80}" type="pres">
      <dgm:prSet presAssocID="{DF3BD046-ADF2-4AB9-9E13-77C5C63829F2}" presName="compNode" presStyleCnt="0"/>
      <dgm:spPr/>
    </dgm:pt>
    <dgm:pt modelId="{DA4C8A87-6875-4B25-A8BD-9F210332EE28}" type="pres">
      <dgm:prSet presAssocID="{DF3BD046-ADF2-4AB9-9E13-77C5C63829F2}" presName="bgRect" presStyleLbl="bgShp" presStyleIdx="1" presStyleCnt="5"/>
      <dgm:spPr/>
    </dgm:pt>
    <dgm:pt modelId="{564948EE-8376-4140-A862-E549385EE196}" type="pres">
      <dgm:prSet presAssocID="{DF3BD046-ADF2-4AB9-9E13-77C5C63829F2}"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ght Bulb and Gear"/>
        </a:ext>
      </dgm:extLst>
    </dgm:pt>
    <dgm:pt modelId="{A541D10A-384D-4F5D-9633-6D721CCADE47}" type="pres">
      <dgm:prSet presAssocID="{DF3BD046-ADF2-4AB9-9E13-77C5C63829F2}" presName="spaceRect" presStyleCnt="0"/>
      <dgm:spPr/>
    </dgm:pt>
    <dgm:pt modelId="{03B24AAA-9A09-4293-A6C2-10523203B5DE}" type="pres">
      <dgm:prSet presAssocID="{DF3BD046-ADF2-4AB9-9E13-77C5C63829F2}" presName="parTx" presStyleLbl="revTx" presStyleIdx="1" presStyleCnt="5">
        <dgm:presLayoutVars>
          <dgm:chMax val="0"/>
          <dgm:chPref val="0"/>
        </dgm:presLayoutVars>
      </dgm:prSet>
      <dgm:spPr/>
    </dgm:pt>
    <dgm:pt modelId="{26F61F29-80D0-4B7C-9A96-71C9CFFC0AF7}" type="pres">
      <dgm:prSet presAssocID="{B9F84224-E143-4C5A-AAD8-5C6602113AC6}" presName="sibTrans" presStyleCnt="0"/>
      <dgm:spPr/>
    </dgm:pt>
    <dgm:pt modelId="{6AF59A14-4245-42BB-8DB8-A55F9AC4AB09}" type="pres">
      <dgm:prSet presAssocID="{33A1874E-83A8-4763-BE1D-D97A85FDD28F}" presName="compNode" presStyleCnt="0"/>
      <dgm:spPr/>
    </dgm:pt>
    <dgm:pt modelId="{A39AF803-FA65-4A87-99E2-284CB1AC8EDB}" type="pres">
      <dgm:prSet presAssocID="{33A1874E-83A8-4763-BE1D-D97A85FDD28F}" presName="bgRect" presStyleLbl="bgShp" presStyleIdx="2" presStyleCnt="5"/>
      <dgm:spPr/>
    </dgm:pt>
    <dgm:pt modelId="{A31543A9-FB43-4163-ADE8-2B727DF3255B}" type="pres">
      <dgm:prSet presAssocID="{33A1874E-83A8-4763-BE1D-D97A85FDD28F}"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aised Hand"/>
        </a:ext>
      </dgm:extLst>
    </dgm:pt>
    <dgm:pt modelId="{63852566-A556-405B-A339-365BBF8DDAF3}" type="pres">
      <dgm:prSet presAssocID="{33A1874E-83A8-4763-BE1D-D97A85FDD28F}" presName="spaceRect" presStyleCnt="0"/>
      <dgm:spPr/>
    </dgm:pt>
    <dgm:pt modelId="{19E79537-A04F-4FB9-B8E8-CC44A397B3FC}" type="pres">
      <dgm:prSet presAssocID="{33A1874E-83A8-4763-BE1D-D97A85FDD28F}" presName="parTx" presStyleLbl="revTx" presStyleIdx="2" presStyleCnt="5">
        <dgm:presLayoutVars>
          <dgm:chMax val="0"/>
          <dgm:chPref val="0"/>
        </dgm:presLayoutVars>
      </dgm:prSet>
      <dgm:spPr/>
    </dgm:pt>
    <dgm:pt modelId="{28E946D7-227A-45D1-93A6-614A22A6755C}" type="pres">
      <dgm:prSet presAssocID="{D98C3C85-299B-4707-AB13-5D74C7BC6079}" presName="sibTrans" presStyleCnt="0"/>
      <dgm:spPr/>
    </dgm:pt>
    <dgm:pt modelId="{12EE3859-8912-462A-B826-A4411BE90AD4}" type="pres">
      <dgm:prSet presAssocID="{9570C9DF-5AF7-4C75-A5FC-5746FE594A26}" presName="compNode" presStyleCnt="0"/>
      <dgm:spPr/>
    </dgm:pt>
    <dgm:pt modelId="{AA16F503-8C9A-454D-9D8D-4D5A414F8BC3}" type="pres">
      <dgm:prSet presAssocID="{9570C9DF-5AF7-4C75-A5FC-5746FE594A26}" presName="bgRect" presStyleLbl="bgShp" presStyleIdx="3" presStyleCnt="5"/>
      <dgm:spPr/>
    </dgm:pt>
    <dgm:pt modelId="{CB1DB4B8-D636-4245-A3A3-4B3F8DB61289}" type="pres">
      <dgm:prSet presAssocID="{9570C9DF-5AF7-4C75-A5FC-5746FE594A26}"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ales of Justice"/>
        </a:ext>
      </dgm:extLst>
    </dgm:pt>
    <dgm:pt modelId="{3F7BD423-F82C-4C0C-A1ED-FCD211B393EA}" type="pres">
      <dgm:prSet presAssocID="{9570C9DF-5AF7-4C75-A5FC-5746FE594A26}" presName="spaceRect" presStyleCnt="0"/>
      <dgm:spPr/>
    </dgm:pt>
    <dgm:pt modelId="{BCFEF14F-B03C-4BEE-B89A-30F16ED2AFEC}" type="pres">
      <dgm:prSet presAssocID="{9570C9DF-5AF7-4C75-A5FC-5746FE594A26}" presName="parTx" presStyleLbl="revTx" presStyleIdx="3" presStyleCnt="5">
        <dgm:presLayoutVars>
          <dgm:chMax val="0"/>
          <dgm:chPref val="0"/>
        </dgm:presLayoutVars>
      </dgm:prSet>
      <dgm:spPr/>
    </dgm:pt>
    <dgm:pt modelId="{0AD72A9A-ACBC-46CB-B41A-3A3F1CD09134}" type="pres">
      <dgm:prSet presAssocID="{93014712-FE34-4088-BBFA-F110FDA61DBF}" presName="sibTrans" presStyleCnt="0"/>
      <dgm:spPr/>
    </dgm:pt>
    <dgm:pt modelId="{D05852B1-5A32-452C-8C18-C22E739E9B81}" type="pres">
      <dgm:prSet presAssocID="{FD1D622D-174B-4396-BC27-25B80A4AC65C}" presName="compNode" presStyleCnt="0"/>
      <dgm:spPr/>
    </dgm:pt>
    <dgm:pt modelId="{9F7A1892-0820-41F5-985B-40E793920158}" type="pres">
      <dgm:prSet presAssocID="{FD1D622D-174B-4396-BC27-25B80A4AC65C}" presName="bgRect" presStyleLbl="bgShp" presStyleIdx="4" presStyleCnt="5"/>
      <dgm:spPr/>
    </dgm:pt>
    <dgm:pt modelId="{B9AB2630-E4D3-4964-9F5B-19928D76DAAF}" type="pres">
      <dgm:prSet presAssocID="{FD1D622D-174B-4396-BC27-25B80A4AC65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erson with Idea"/>
        </a:ext>
      </dgm:extLst>
    </dgm:pt>
    <dgm:pt modelId="{8FE324B6-0117-4737-855F-D2E2EE4A4636}" type="pres">
      <dgm:prSet presAssocID="{FD1D622D-174B-4396-BC27-25B80A4AC65C}" presName="spaceRect" presStyleCnt="0"/>
      <dgm:spPr/>
    </dgm:pt>
    <dgm:pt modelId="{30DE6DF7-5B61-4B4A-A060-D8789074051E}" type="pres">
      <dgm:prSet presAssocID="{FD1D622D-174B-4396-BC27-25B80A4AC65C}" presName="parTx" presStyleLbl="revTx" presStyleIdx="4" presStyleCnt="5">
        <dgm:presLayoutVars>
          <dgm:chMax val="0"/>
          <dgm:chPref val="0"/>
        </dgm:presLayoutVars>
      </dgm:prSet>
      <dgm:spPr/>
    </dgm:pt>
  </dgm:ptLst>
  <dgm:cxnLst>
    <dgm:cxn modelId="{6F537A38-DE21-480D-A003-FDF6867B82BB}" srcId="{A77EC039-1B15-4D51-9205-B280F2BD7638}" destId="{E1B3ABE4-5AC5-44DC-9C15-6366A47AC4B8}" srcOrd="0" destOrd="0" parTransId="{DC134FDF-FDBA-401E-BE0F-82197C9590E4}" sibTransId="{BAF9FD00-F49E-48A0-AD15-6B6B91ED88AB}"/>
    <dgm:cxn modelId="{22FAC938-8022-4016-8422-79CCA043847C}" srcId="{A77EC039-1B15-4D51-9205-B280F2BD7638}" destId="{DF3BD046-ADF2-4AB9-9E13-77C5C63829F2}" srcOrd="1" destOrd="0" parTransId="{264EEB20-11FC-4669-BAC6-027CCF42A39B}" sibTransId="{B9F84224-E143-4C5A-AAD8-5C6602113AC6}"/>
    <dgm:cxn modelId="{EDC4E044-3049-430B-98A1-D40E8CC2CD9E}" type="presOf" srcId="{A77EC039-1B15-4D51-9205-B280F2BD7638}" destId="{6A69243A-128D-49DC-88F3-0682AB52C30E}" srcOrd="0" destOrd="0" presId="urn:microsoft.com/office/officeart/2018/2/layout/IconVerticalSolidList"/>
    <dgm:cxn modelId="{2069904E-75DC-4EED-BA59-94F5E4A405FD}" type="presOf" srcId="{E1B3ABE4-5AC5-44DC-9C15-6366A47AC4B8}" destId="{079D523E-E973-481F-9579-260DC6007E8D}" srcOrd="0" destOrd="0" presId="urn:microsoft.com/office/officeart/2018/2/layout/IconVerticalSolidList"/>
    <dgm:cxn modelId="{B15A748D-E465-42CC-A0A4-C40BCD36546F}" type="presOf" srcId="{FD1D622D-174B-4396-BC27-25B80A4AC65C}" destId="{30DE6DF7-5B61-4B4A-A060-D8789074051E}" srcOrd="0" destOrd="0" presId="urn:microsoft.com/office/officeart/2018/2/layout/IconVerticalSolidList"/>
    <dgm:cxn modelId="{DB1E28A2-6F04-4BEA-9FF3-4A472FE8A2CC}" srcId="{A77EC039-1B15-4D51-9205-B280F2BD7638}" destId="{FD1D622D-174B-4396-BC27-25B80A4AC65C}" srcOrd="4" destOrd="0" parTransId="{72D5B69A-3C4B-47AC-85D8-45A6FE55F452}" sibTransId="{17F0DC74-4074-4713-BB2E-667A04A8B89D}"/>
    <dgm:cxn modelId="{8C3832AC-ED5A-4FE6-B166-F3427E00ABA8}" type="presOf" srcId="{9570C9DF-5AF7-4C75-A5FC-5746FE594A26}" destId="{BCFEF14F-B03C-4BEE-B89A-30F16ED2AFEC}" srcOrd="0" destOrd="0" presId="urn:microsoft.com/office/officeart/2018/2/layout/IconVerticalSolidList"/>
    <dgm:cxn modelId="{A1AF78AE-FE60-40C1-8110-53963B273BD9}" type="presOf" srcId="{33A1874E-83A8-4763-BE1D-D97A85FDD28F}" destId="{19E79537-A04F-4FB9-B8E8-CC44A397B3FC}" srcOrd="0" destOrd="0" presId="urn:microsoft.com/office/officeart/2018/2/layout/IconVerticalSolidList"/>
    <dgm:cxn modelId="{EA433EE2-2D0E-4E86-93DE-73B8C5C73B01}" srcId="{A77EC039-1B15-4D51-9205-B280F2BD7638}" destId="{33A1874E-83A8-4763-BE1D-D97A85FDD28F}" srcOrd="2" destOrd="0" parTransId="{CF0E2994-7BB8-4B2B-8166-3293DDCBEEE2}" sibTransId="{D98C3C85-299B-4707-AB13-5D74C7BC6079}"/>
    <dgm:cxn modelId="{3F53F1F1-B533-480D-956B-CBD2DA2F6E85}" type="presOf" srcId="{DF3BD046-ADF2-4AB9-9E13-77C5C63829F2}" destId="{03B24AAA-9A09-4293-A6C2-10523203B5DE}" srcOrd="0" destOrd="0" presId="urn:microsoft.com/office/officeart/2018/2/layout/IconVerticalSolidList"/>
    <dgm:cxn modelId="{B65EE7FD-1167-4DA3-8065-1CFE225B832C}" srcId="{A77EC039-1B15-4D51-9205-B280F2BD7638}" destId="{9570C9DF-5AF7-4C75-A5FC-5746FE594A26}" srcOrd="3" destOrd="0" parTransId="{ECC9BD0B-93E8-4DE4-A5DF-187F03E5066E}" sibTransId="{93014712-FE34-4088-BBFA-F110FDA61DBF}"/>
    <dgm:cxn modelId="{28B4764E-53C1-488B-84BD-A8BC052B9FAF}" type="presParOf" srcId="{6A69243A-128D-49DC-88F3-0682AB52C30E}" destId="{67971695-18EB-4BFE-96F9-D8CE1F608BCB}" srcOrd="0" destOrd="0" presId="urn:microsoft.com/office/officeart/2018/2/layout/IconVerticalSolidList"/>
    <dgm:cxn modelId="{BF99DCBA-ACAC-437F-9466-D0B407B65ED5}" type="presParOf" srcId="{67971695-18EB-4BFE-96F9-D8CE1F608BCB}" destId="{8B5A8D3F-A886-4887-A931-4A4B1D5720E3}" srcOrd="0" destOrd="0" presId="urn:microsoft.com/office/officeart/2018/2/layout/IconVerticalSolidList"/>
    <dgm:cxn modelId="{C4C01418-F105-40E9-909F-E456F47A1DDC}" type="presParOf" srcId="{67971695-18EB-4BFE-96F9-D8CE1F608BCB}" destId="{270FAC6F-2F5C-48FD-88B9-C67ABCFE0268}" srcOrd="1" destOrd="0" presId="urn:microsoft.com/office/officeart/2018/2/layout/IconVerticalSolidList"/>
    <dgm:cxn modelId="{1B0060EB-FB96-48FA-9A03-F24DC181893C}" type="presParOf" srcId="{67971695-18EB-4BFE-96F9-D8CE1F608BCB}" destId="{F21CAE31-3FBC-4151-9B95-4C24238529A8}" srcOrd="2" destOrd="0" presId="urn:microsoft.com/office/officeart/2018/2/layout/IconVerticalSolidList"/>
    <dgm:cxn modelId="{A22E1AAC-C5E6-4AA6-B4BF-FA9CE20BDAAC}" type="presParOf" srcId="{67971695-18EB-4BFE-96F9-D8CE1F608BCB}" destId="{079D523E-E973-481F-9579-260DC6007E8D}" srcOrd="3" destOrd="0" presId="urn:microsoft.com/office/officeart/2018/2/layout/IconVerticalSolidList"/>
    <dgm:cxn modelId="{833445AB-CE0E-4D8F-8DF0-13FC65127B43}" type="presParOf" srcId="{6A69243A-128D-49DC-88F3-0682AB52C30E}" destId="{9446BF0A-E3AC-468D-9856-EEA75D366E5F}" srcOrd="1" destOrd="0" presId="urn:microsoft.com/office/officeart/2018/2/layout/IconVerticalSolidList"/>
    <dgm:cxn modelId="{69562CCE-E167-46A4-B6C5-D2BCAED0764F}" type="presParOf" srcId="{6A69243A-128D-49DC-88F3-0682AB52C30E}" destId="{2F5B0235-F905-4E28-BAEB-027A01685F80}" srcOrd="2" destOrd="0" presId="urn:microsoft.com/office/officeart/2018/2/layout/IconVerticalSolidList"/>
    <dgm:cxn modelId="{24C2AA77-EFCF-4EEE-A718-1AAEAD2F62C4}" type="presParOf" srcId="{2F5B0235-F905-4E28-BAEB-027A01685F80}" destId="{DA4C8A87-6875-4B25-A8BD-9F210332EE28}" srcOrd="0" destOrd="0" presId="urn:microsoft.com/office/officeart/2018/2/layout/IconVerticalSolidList"/>
    <dgm:cxn modelId="{88290486-531E-4B7E-8A53-F9B17495E388}" type="presParOf" srcId="{2F5B0235-F905-4E28-BAEB-027A01685F80}" destId="{564948EE-8376-4140-A862-E549385EE196}" srcOrd="1" destOrd="0" presId="urn:microsoft.com/office/officeart/2018/2/layout/IconVerticalSolidList"/>
    <dgm:cxn modelId="{9159E1BE-F645-48F7-8103-611787934FF2}" type="presParOf" srcId="{2F5B0235-F905-4E28-BAEB-027A01685F80}" destId="{A541D10A-384D-4F5D-9633-6D721CCADE47}" srcOrd="2" destOrd="0" presId="urn:microsoft.com/office/officeart/2018/2/layout/IconVerticalSolidList"/>
    <dgm:cxn modelId="{CFDDB239-3604-413B-8D9C-CB89AD95AE42}" type="presParOf" srcId="{2F5B0235-F905-4E28-BAEB-027A01685F80}" destId="{03B24AAA-9A09-4293-A6C2-10523203B5DE}" srcOrd="3" destOrd="0" presId="urn:microsoft.com/office/officeart/2018/2/layout/IconVerticalSolidList"/>
    <dgm:cxn modelId="{41790EDE-80F8-42F1-AB29-6D6A35DCF3FF}" type="presParOf" srcId="{6A69243A-128D-49DC-88F3-0682AB52C30E}" destId="{26F61F29-80D0-4B7C-9A96-71C9CFFC0AF7}" srcOrd="3" destOrd="0" presId="urn:microsoft.com/office/officeart/2018/2/layout/IconVerticalSolidList"/>
    <dgm:cxn modelId="{332A90C1-5A38-4146-BBF6-5D7885CD328A}" type="presParOf" srcId="{6A69243A-128D-49DC-88F3-0682AB52C30E}" destId="{6AF59A14-4245-42BB-8DB8-A55F9AC4AB09}" srcOrd="4" destOrd="0" presId="urn:microsoft.com/office/officeart/2018/2/layout/IconVerticalSolidList"/>
    <dgm:cxn modelId="{31ADFCF0-E40C-40C9-98B4-BB298E247187}" type="presParOf" srcId="{6AF59A14-4245-42BB-8DB8-A55F9AC4AB09}" destId="{A39AF803-FA65-4A87-99E2-284CB1AC8EDB}" srcOrd="0" destOrd="0" presId="urn:microsoft.com/office/officeart/2018/2/layout/IconVerticalSolidList"/>
    <dgm:cxn modelId="{7386BB9A-46B7-4E37-AC48-14CB447743CC}" type="presParOf" srcId="{6AF59A14-4245-42BB-8DB8-A55F9AC4AB09}" destId="{A31543A9-FB43-4163-ADE8-2B727DF3255B}" srcOrd="1" destOrd="0" presId="urn:microsoft.com/office/officeart/2018/2/layout/IconVerticalSolidList"/>
    <dgm:cxn modelId="{9EA9193F-8119-4165-A32E-A9A2C361B5D7}" type="presParOf" srcId="{6AF59A14-4245-42BB-8DB8-A55F9AC4AB09}" destId="{63852566-A556-405B-A339-365BBF8DDAF3}" srcOrd="2" destOrd="0" presId="urn:microsoft.com/office/officeart/2018/2/layout/IconVerticalSolidList"/>
    <dgm:cxn modelId="{E81557F6-9470-4014-BF60-258222FBF516}" type="presParOf" srcId="{6AF59A14-4245-42BB-8DB8-A55F9AC4AB09}" destId="{19E79537-A04F-4FB9-B8E8-CC44A397B3FC}" srcOrd="3" destOrd="0" presId="urn:microsoft.com/office/officeart/2018/2/layout/IconVerticalSolidList"/>
    <dgm:cxn modelId="{9912A6E8-1B33-49E6-ABC1-E8B5AD2712D0}" type="presParOf" srcId="{6A69243A-128D-49DC-88F3-0682AB52C30E}" destId="{28E946D7-227A-45D1-93A6-614A22A6755C}" srcOrd="5" destOrd="0" presId="urn:microsoft.com/office/officeart/2018/2/layout/IconVerticalSolidList"/>
    <dgm:cxn modelId="{8E8523C1-C84B-436C-AC51-CFB2AC6E5C9E}" type="presParOf" srcId="{6A69243A-128D-49DC-88F3-0682AB52C30E}" destId="{12EE3859-8912-462A-B826-A4411BE90AD4}" srcOrd="6" destOrd="0" presId="urn:microsoft.com/office/officeart/2018/2/layout/IconVerticalSolidList"/>
    <dgm:cxn modelId="{12612FE0-AFEC-48A6-B676-5AACEFD23234}" type="presParOf" srcId="{12EE3859-8912-462A-B826-A4411BE90AD4}" destId="{AA16F503-8C9A-454D-9D8D-4D5A414F8BC3}" srcOrd="0" destOrd="0" presId="urn:microsoft.com/office/officeart/2018/2/layout/IconVerticalSolidList"/>
    <dgm:cxn modelId="{16E5E479-29E5-4F9D-915B-31512EFE3DF8}" type="presParOf" srcId="{12EE3859-8912-462A-B826-A4411BE90AD4}" destId="{CB1DB4B8-D636-4245-A3A3-4B3F8DB61289}" srcOrd="1" destOrd="0" presId="urn:microsoft.com/office/officeart/2018/2/layout/IconVerticalSolidList"/>
    <dgm:cxn modelId="{AEB337F5-21DD-4BD4-8F38-32F1590BAA54}" type="presParOf" srcId="{12EE3859-8912-462A-B826-A4411BE90AD4}" destId="{3F7BD423-F82C-4C0C-A1ED-FCD211B393EA}" srcOrd="2" destOrd="0" presId="urn:microsoft.com/office/officeart/2018/2/layout/IconVerticalSolidList"/>
    <dgm:cxn modelId="{3EAF0CF3-314D-4C0A-B24D-78275920FD46}" type="presParOf" srcId="{12EE3859-8912-462A-B826-A4411BE90AD4}" destId="{BCFEF14F-B03C-4BEE-B89A-30F16ED2AFEC}" srcOrd="3" destOrd="0" presId="urn:microsoft.com/office/officeart/2018/2/layout/IconVerticalSolidList"/>
    <dgm:cxn modelId="{4A1A545C-BF90-4C8E-9E64-C8FDB76569F3}" type="presParOf" srcId="{6A69243A-128D-49DC-88F3-0682AB52C30E}" destId="{0AD72A9A-ACBC-46CB-B41A-3A3F1CD09134}" srcOrd="7" destOrd="0" presId="urn:microsoft.com/office/officeart/2018/2/layout/IconVerticalSolidList"/>
    <dgm:cxn modelId="{7DF94DCE-A6D6-4388-9142-80DE86B9CED5}" type="presParOf" srcId="{6A69243A-128D-49DC-88F3-0682AB52C30E}" destId="{D05852B1-5A32-452C-8C18-C22E739E9B81}" srcOrd="8" destOrd="0" presId="urn:microsoft.com/office/officeart/2018/2/layout/IconVerticalSolidList"/>
    <dgm:cxn modelId="{C8140235-DBBC-4AF0-AD26-DA74562C14C2}" type="presParOf" srcId="{D05852B1-5A32-452C-8C18-C22E739E9B81}" destId="{9F7A1892-0820-41F5-985B-40E793920158}" srcOrd="0" destOrd="0" presId="urn:microsoft.com/office/officeart/2018/2/layout/IconVerticalSolidList"/>
    <dgm:cxn modelId="{62528B9B-8DFB-4373-9EE3-EDD7B0058391}" type="presParOf" srcId="{D05852B1-5A32-452C-8C18-C22E739E9B81}" destId="{B9AB2630-E4D3-4964-9F5B-19928D76DAAF}" srcOrd="1" destOrd="0" presId="urn:microsoft.com/office/officeart/2018/2/layout/IconVerticalSolidList"/>
    <dgm:cxn modelId="{F812AD06-7DE5-43C7-B8A4-C9F98F8B7028}" type="presParOf" srcId="{D05852B1-5A32-452C-8C18-C22E739E9B81}" destId="{8FE324B6-0117-4737-855F-D2E2EE4A4636}" srcOrd="2" destOrd="0" presId="urn:microsoft.com/office/officeart/2018/2/layout/IconVerticalSolidList"/>
    <dgm:cxn modelId="{3E63B0A2-D77B-49A0-A849-DBEB6A8D0D73}" type="presParOf" srcId="{D05852B1-5A32-452C-8C18-C22E739E9B81}" destId="{30DE6DF7-5B61-4B4A-A060-D8789074051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744BA17-19C9-40BA-950C-2B373EBDF23E}"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459D2C8-743E-40EC-865B-2B70011E82D0}">
      <dgm:prSet custT="1"/>
      <dgm:spPr/>
      <dgm:t>
        <a:bodyPr/>
        <a:lstStyle/>
        <a:p>
          <a:pPr>
            <a:lnSpc>
              <a:spcPct val="100000"/>
            </a:lnSpc>
          </a:pPr>
          <a:r>
            <a:rPr lang="en-GB" sz="2200" dirty="0"/>
            <a:t>Part of a broader range of EU policy initiatives</a:t>
          </a:r>
          <a:endParaRPr lang="en-US" sz="2200" dirty="0"/>
        </a:p>
      </dgm:t>
    </dgm:pt>
    <dgm:pt modelId="{EC636AB1-0249-46A7-AB1E-202429DDD5B9}" type="parTrans" cxnId="{06E3E72E-587C-40FB-8EDC-0EBEF75AC365}">
      <dgm:prSet/>
      <dgm:spPr/>
      <dgm:t>
        <a:bodyPr/>
        <a:lstStyle/>
        <a:p>
          <a:endParaRPr lang="en-US"/>
        </a:p>
      </dgm:t>
    </dgm:pt>
    <dgm:pt modelId="{754D3C05-D6B5-4745-9B4F-CF28AB69A934}" type="sibTrans" cxnId="{06E3E72E-587C-40FB-8EDC-0EBEF75AC365}">
      <dgm:prSet/>
      <dgm:spPr/>
      <dgm:t>
        <a:bodyPr/>
        <a:lstStyle/>
        <a:p>
          <a:endParaRPr lang="en-US"/>
        </a:p>
      </dgm:t>
    </dgm:pt>
    <dgm:pt modelId="{20B9671F-1798-45AC-8BDE-C54440004973}">
      <dgm:prSet custT="1"/>
      <dgm:spPr/>
      <dgm:t>
        <a:bodyPr/>
        <a:lstStyle/>
        <a:p>
          <a:pPr>
            <a:lnSpc>
              <a:spcPct val="100000"/>
            </a:lnSpc>
          </a:pPr>
          <a:r>
            <a:rPr lang="en-GB" sz="2000" dirty="0"/>
            <a:t>2017 COM ‘Building a European Data Economy’</a:t>
          </a:r>
          <a:endParaRPr lang="en-US" sz="2000" dirty="0"/>
        </a:p>
      </dgm:t>
    </dgm:pt>
    <dgm:pt modelId="{6F7C5D6D-9FB0-415F-A69A-5A774ED80A86}" type="parTrans" cxnId="{A5F0561F-5757-41BB-BD94-06CAFF776209}">
      <dgm:prSet/>
      <dgm:spPr/>
      <dgm:t>
        <a:bodyPr/>
        <a:lstStyle/>
        <a:p>
          <a:endParaRPr lang="en-US"/>
        </a:p>
      </dgm:t>
    </dgm:pt>
    <dgm:pt modelId="{95D42DA9-4E07-49DD-802A-F51A146A6FDE}" type="sibTrans" cxnId="{A5F0561F-5757-41BB-BD94-06CAFF776209}">
      <dgm:prSet/>
      <dgm:spPr/>
      <dgm:t>
        <a:bodyPr/>
        <a:lstStyle/>
        <a:p>
          <a:endParaRPr lang="en-US"/>
        </a:p>
      </dgm:t>
    </dgm:pt>
    <dgm:pt modelId="{0472765A-31AC-46D2-B335-58C5FD7B990D}">
      <dgm:prSet custT="1"/>
      <dgm:spPr/>
      <dgm:t>
        <a:bodyPr/>
        <a:lstStyle/>
        <a:p>
          <a:pPr>
            <a:lnSpc>
              <a:spcPct val="100000"/>
            </a:lnSpc>
          </a:pPr>
          <a:r>
            <a:rPr lang="en-GB" sz="2200" dirty="0"/>
            <a:t>“Machine-generated non-personal data”</a:t>
          </a:r>
          <a:endParaRPr lang="en-US" sz="2200" dirty="0"/>
        </a:p>
      </dgm:t>
    </dgm:pt>
    <dgm:pt modelId="{8F847B33-0867-4C42-B2A3-AE3DDBD83B33}" type="parTrans" cxnId="{F6762AAF-D44C-4CA3-8E4E-D84DA3190F23}">
      <dgm:prSet/>
      <dgm:spPr/>
      <dgm:t>
        <a:bodyPr/>
        <a:lstStyle/>
        <a:p>
          <a:endParaRPr lang="en-US"/>
        </a:p>
      </dgm:t>
    </dgm:pt>
    <dgm:pt modelId="{CB5272B4-885B-42AB-B9B6-DC507E5B5EDB}" type="sibTrans" cxnId="{F6762AAF-D44C-4CA3-8E4E-D84DA3190F23}">
      <dgm:prSet/>
      <dgm:spPr/>
      <dgm:t>
        <a:bodyPr/>
        <a:lstStyle/>
        <a:p>
          <a:endParaRPr lang="en-US"/>
        </a:p>
      </dgm:t>
    </dgm:pt>
    <dgm:pt modelId="{065B9610-C557-4563-8A9E-684CAC56A5EF}">
      <dgm:prSet/>
      <dgm:spPr/>
      <dgm:t>
        <a:bodyPr/>
        <a:lstStyle/>
        <a:p>
          <a:pPr>
            <a:lnSpc>
              <a:spcPct val="100000"/>
            </a:lnSpc>
          </a:pPr>
          <a:r>
            <a:rPr lang="en-GB" dirty="0"/>
            <a:t>Stakeholder engagement </a:t>
          </a:r>
          <a:r>
            <a:rPr lang="en-GB" dirty="0">
              <a:sym typeface="Wingdings" pitchFamily="2" charset="2"/>
            </a:rPr>
            <a:t></a:t>
          </a:r>
          <a:r>
            <a:rPr lang="en-GB" dirty="0"/>
            <a:t> -&gt; 2018 COM + package</a:t>
          </a:r>
          <a:endParaRPr lang="en-US" dirty="0"/>
        </a:p>
      </dgm:t>
    </dgm:pt>
    <dgm:pt modelId="{884C8692-B104-44FC-8208-89EB7CAE9A15}" type="parTrans" cxnId="{2F52DAC8-FFDD-4B11-8513-7FD77E190D07}">
      <dgm:prSet/>
      <dgm:spPr/>
      <dgm:t>
        <a:bodyPr/>
        <a:lstStyle/>
        <a:p>
          <a:endParaRPr lang="en-US"/>
        </a:p>
      </dgm:t>
    </dgm:pt>
    <dgm:pt modelId="{09A3575F-0155-49E5-A8C8-8497DF6B0F52}" type="sibTrans" cxnId="{2F52DAC8-FFDD-4B11-8513-7FD77E190D07}">
      <dgm:prSet/>
      <dgm:spPr/>
      <dgm:t>
        <a:bodyPr/>
        <a:lstStyle/>
        <a:p>
          <a:endParaRPr lang="en-US"/>
        </a:p>
      </dgm:t>
    </dgm:pt>
    <dgm:pt modelId="{4C2891AA-FB33-491C-A155-0E474DE8B5FE}">
      <dgm:prSet/>
      <dgm:spPr/>
      <dgm:t>
        <a:bodyPr/>
        <a:lstStyle/>
        <a:p>
          <a:pPr>
            <a:lnSpc>
              <a:spcPct val="100000"/>
            </a:lnSpc>
          </a:pPr>
          <a:r>
            <a:rPr lang="en-GB" dirty="0"/>
            <a:t>Guidance: sharing private sector data in B2B and B2G</a:t>
          </a:r>
          <a:endParaRPr lang="en-US" dirty="0"/>
        </a:p>
      </dgm:t>
    </dgm:pt>
    <dgm:pt modelId="{8FB0FE53-255D-4DF4-8121-EBF9123F4DAE}" type="parTrans" cxnId="{01E4075F-A4E2-4F14-9099-5DD2A198AE40}">
      <dgm:prSet/>
      <dgm:spPr/>
      <dgm:t>
        <a:bodyPr/>
        <a:lstStyle/>
        <a:p>
          <a:endParaRPr lang="en-US"/>
        </a:p>
      </dgm:t>
    </dgm:pt>
    <dgm:pt modelId="{E905744F-86CD-4A62-A807-C990669CEF02}" type="sibTrans" cxnId="{01E4075F-A4E2-4F14-9099-5DD2A198AE40}">
      <dgm:prSet/>
      <dgm:spPr/>
      <dgm:t>
        <a:bodyPr/>
        <a:lstStyle/>
        <a:p>
          <a:endParaRPr lang="en-US"/>
        </a:p>
      </dgm:t>
    </dgm:pt>
    <dgm:pt modelId="{BD3F901D-BA64-4C98-9837-FD7CDA46903E}">
      <dgm:prSet/>
      <dgm:spPr/>
      <dgm:t>
        <a:bodyPr/>
        <a:lstStyle/>
        <a:p>
          <a:pPr>
            <a:lnSpc>
              <a:spcPct val="100000"/>
            </a:lnSpc>
          </a:pPr>
          <a:r>
            <a:rPr lang="en-GB"/>
            <a:t>Remember the 1989 Synergy Guidelines?</a:t>
          </a:r>
          <a:endParaRPr lang="en-US"/>
        </a:p>
      </dgm:t>
    </dgm:pt>
    <dgm:pt modelId="{C496C995-9A2D-4315-B1D0-8416F84BE2C8}" type="parTrans" cxnId="{F2903C12-9168-4B28-A8D3-0EC387F27790}">
      <dgm:prSet/>
      <dgm:spPr/>
      <dgm:t>
        <a:bodyPr/>
        <a:lstStyle/>
        <a:p>
          <a:endParaRPr lang="en-US"/>
        </a:p>
      </dgm:t>
    </dgm:pt>
    <dgm:pt modelId="{20E6EFD4-1725-429A-9736-9E92F1949235}" type="sibTrans" cxnId="{F2903C12-9168-4B28-A8D3-0EC387F27790}">
      <dgm:prSet/>
      <dgm:spPr/>
      <dgm:t>
        <a:bodyPr/>
        <a:lstStyle/>
        <a:p>
          <a:endParaRPr lang="en-US"/>
        </a:p>
      </dgm:t>
    </dgm:pt>
    <dgm:pt modelId="{2266C8D0-9871-4A5A-9D28-FB4A1BB3CCA1}" type="pres">
      <dgm:prSet presAssocID="{1744BA17-19C9-40BA-950C-2B373EBDF23E}" presName="root" presStyleCnt="0">
        <dgm:presLayoutVars>
          <dgm:dir/>
          <dgm:resizeHandles val="exact"/>
        </dgm:presLayoutVars>
      </dgm:prSet>
      <dgm:spPr/>
    </dgm:pt>
    <dgm:pt modelId="{52657238-0BBB-4511-A9F6-6635BFE9830A}" type="pres">
      <dgm:prSet presAssocID="{4459D2C8-743E-40EC-865B-2B70011E82D0}" presName="compNode" presStyleCnt="0"/>
      <dgm:spPr/>
    </dgm:pt>
    <dgm:pt modelId="{2D1764C6-3379-4B0C-87DB-B2C9B9C10C41}" type="pres">
      <dgm:prSet presAssocID="{4459D2C8-743E-40EC-865B-2B70011E82D0}"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8E7BF924-5CED-4A4A-A26B-1617873B244D}" type="pres">
      <dgm:prSet presAssocID="{4459D2C8-743E-40EC-865B-2B70011E82D0}" presName="spaceRect" presStyleCnt="0"/>
      <dgm:spPr/>
    </dgm:pt>
    <dgm:pt modelId="{1D4FE473-0756-48E7-A48A-2CA75E8FBEC3}" type="pres">
      <dgm:prSet presAssocID="{4459D2C8-743E-40EC-865B-2B70011E82D0}" presName="textRect" presStyleLbl="revTx" presStyleIdx="0" presStyleCnt="6">
        <dgm:presLayoutVars>
          <dgm:chMax val="1"/>
          <dgm:chPref val="1"/>
        </dgm:presLayoutVars>
      </dgm:prSet>
      <dgm:spPr/>
    </dgm:pt>
    <dgm:pt modelId="{5F76E225-F679-4C18-984D-6A7723E1F145}" type="pres">
      <dgm:prSet presAssocID="{754D3C05-D6B5-4745-9B4F-CF28AB69A934}" presName="sibTrans" presStyleCnt="0"/>
      <dgm:spPr/>
    </dgm:pt>
    <dgm:pt modelId="{6C902D75-77BC-4331-B04D-25B1BDE453D7}" type="pres">
      <dgm:prSet presAssocID="{20B9671F-1798-45AC-8BDE-C54440004973}" presName="compNode" presStyleCnt="0"/>
      <dgm:spPr/>
    </dgm:pt>
    <dgm:pt modelId="{2D43FDB5-20F7-4FE7-9C6D-4104FB4F938D}" type="pres">
      <dgm:prSet presAssocID="{20B9671F-1798-45AC-8BDE-C54440004973}"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arth Globe Europe-Africa"/>
        </a:ext>
      </dgm:extLst>
    </dgm:pt>
    <dgm:pt modelId="{29B1BF9F-4AB5-4CB7-B2C5-F6AB30F14676}" type="pres">
      <dgm:prSet presAssocID="{20B9671F-1798-45AC-8BDE-C54440004973}" presName="spaceRect" presStyleCnt="0"/>
      <dgm:spPr/>
    </dgm:pt>
    <dgm:pt modelId="{01E8BB21-105D-43B9-8288-432754B65304}" type="pres">
      <dgm:prSet presAssocID="{20B9671F-1798-45AC-8BDE-C54440004973}" presName="textRect" presStyleLbl="revTx" presStyleIdx="1" presStyleCnt="6">
        <dgm:presLayoutVars>
          <dgm:chMax val="1"/>
          <dgm:chPref val="1"/>
        </dgm:presLayoutVars>
      </dgm:prSet>
      <dgm:spPr/>
    </dgm:pt>
    <dgm:pt modelId="{888C14E3-0927-40FB-AEF7-FECF70474E00}" type="pres">
      <dgm:prSet presAssocID="{95D42DA9-4E07-49DD-802A-F51A146A6FDE}" presName="sibTrans" presStyleCnt="0"/>
      <dgm:spPr/>
    </dgm:pt>
    <dgm:pt modelId="{7CF551A0-C8E0-438E-9939-809615015992}" type="pres">
      <dgm:prSet presAssocID="{0472765A-31AC-46D2-B335-58C5FD7B990D}" presName="compNode" presStyleCnt="0"/>
      <dgm:spPr/>
    </dgm:pt>
    <dgm:pt modelId="{F7D25675-4A5F-4D60-AEE5-3D26A4438998}" type="pres">
      <dgm:prSet presAssocID="{0472765A-31AC-46D2-B335-58C5FD7B990D}"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pward trend"/>
        </a:ext>
      </dgm:extLst>
    </dgm:pt>
    <dgm:pt modelId="{FE9C4E7A-262D-46B8-905B-477E4CEEB824}" type="pres">
      <dgm:prSet presAssocID="{0472765A-31AC-46D2-B335-58C5FD7B990D}" presName="spaceRect" presStyleCnt="0"/>
      <dgm:spPr/>
    </dgm:pt>
    <dgm:pt modelId="{4AE8C95A-A5DB-4958-B946-89545D4A4B6C}" type="pres">
      <dgm:prSet presAssocID="{0472765A-31AC-46D2-B335-58C5FD7B990D}" presName="textRect" presStyleLbl="revTx" presStyleIdx="2" presStyleCnt="6">
        <dgm:presLayoutVars>
          <dgm:chMax val="1"/>
          <dgm:chPref val="1"/>
        </dgm:presLayoutVars>
      </dgm:prSet>
      <dgm:spPr/>
    </dgm:pt>
    <dgm:pt modelId="{BFD1E958-BAEF-46CB-AE0F-0A50C09241DB}" type="pres">
      <dgm:prSet presAssocID="{CB5272B4-885B-42AB-B9B6-DC507E5B5EDB}" presName="sibTrans" presStyleCnt="0"/>
      <dgm:spPr/>
    </dgm:pt>
    <dgm:pt modelId="{BEE5D3E8-B955-46EF-B957-1D9922707502}" type="pres">
      <dgm:prSet presAssocID="{065B9610-C557-4563-8A9E-684CAC56A5EF}" presName="compNode" presStyleCnt="0"/>
      <dgm:spPr/>
    </dgm:pt>
    <dgm:pt modelId="{BB1DBDE8-8C94-41F9-8A98-9AE27238BD24}" type="pres">
      <dgm:prSet presAssocID="{065B9610-C557-4563-8A9E-684CAC56A5EF}"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roup"/>
        </a:ext>
      </dgm:extLst>
    </dgm:pt>
    <dgm:pt modelId="{6E0F8AD3-EFB0-4A1F-BD13-DF093207BA52}" type="pres">
      <dgm:prSet presAssocID="{065B9610-C557-4563-8A9E-684CAC56A5EF}" presName="spaceRect" presStyleCnt="0"/>
      <dgm:spPr/>
    </dgm:pt>
    <dgm:pt modelId="{085746AD-F0BD-4150-9CC4-75E4C2277923}" type="pres">
      <dgm:prSet presAssocID="{065B9610-C557-4563-8A9E-684CAC56A5EF}" presName="textRect" presStyleLbl="revTx" presStyleIdx="3" presStyleCnt="6">
        <dgm:presLayoutVars>
          <dgm:chMax val="1"/>
          <dgm:chPref val="1"/>
        </dgm:presLayoutVars>
      </dgm:prSet>
      <dgm:spPr/>
    </dgm:pt>
    <dgm:pt modelId="{0C9A786D-3587-4A90-8414-77AD5309C9BF}" type="pres">
      <dgm:prSet presAssocID="{09A3575F-0155-49E5-A8C8-8497DF6B0F52}" presName="sibTrans" presStyleCnt="0"/>
      <dgm:spPr/>
    </dgm:pt>
    <dgm:pt modelId="{92010EE3-FDF4-4559-AEC5-3BABE686B52B}" type="pres">
      <dgm:prSet presAssocID="{4C2891AA-FB33-491C-A155-0E474DE8B5FE}" presName="compNode" presStyleCnt="0"/>
      <dgm:spPr/>
    </dgm:pt>
    <dgm:pt modelId="{DE5D2CB2-2D21-4124-94CB-0633A74564CC}" type="pres">
      <dgm:prSet presAssocID="{4C2891AA-FB33-491C-A155-0E474DE8B5FE}"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eeting"/>
        </a:ext>
      </dgm:extLst>
    </dgm:pt>
    <dgm:pt modelId="{70839728-51AB-4BC3-A4ED-8A8E8B277A34}" type="pres">
      <dgm:prSet presAssocID="{4C2891AA-FB33-491C-A155-0E474DE8B5FE}" presName="spaceRect" presStyleCnt="0"/>
      <dgm:spPr/>
    </dgm:pt>
    <dgm:pt modelId="{13D1A83B-DF0F-49BE-AD6B-5839D8372A7A}" type="pres">
      <dgm:prSet presAssocID="{4C2891AA-FB33-491C-A155-0E474DE8B5FE}" presName="textRect" presStyleLbl="revTx" presStyleIdx="4" presStyleCnt="6">
        <dgm:presLayoutVars>
          <dgm:chMax val="1"/>
          <dgm:chPref val="1"/>
        </dgm:presLayoutVars>
      </dgm:prSet>
      <dgm:spPr/>
    </dgm:pt>
    <dgm:pt modelId="{EBCA1C70-F4AD-4277-B0C2-E0F9EEBDF465}" type="pres">
      <dgm:prSet presAssocID="{E905744F-86CD-4A62-A807-C990669CEF02}" presName="sibTrans" presStyleCnt="0"/>
      <dgm:spPr/>
    </dgm:pt>
    <dgm:pt modelId="{1976B173-5BF4-4066-BCDA-86073EFE334B}" type="pres">
      <dgm:prSet presAssocID="{BD3F901D-BA64-4C98-9837-FD7CDA46903E}" presName="compNode" presStyleCnt="0"/>
      <dgm:spPr/>
    </dgm:pt>
    <dgm:pt modelId="{42EAB30B-22E8-4DBF-941C-529AAA5986E8}" type="pres">
      <dgm:prSet presAssocID="{BD3F901D-BA64-4C98-9837-FD7CDA46903E}"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Light Bulb and Gear"/>
        </a:ext>
      </dgm:extLst>
    </dgm:pt>
    <dgm:pt modelId="{E8F7C765-E26D-45A5-8701-B7385ABCBB8A}" type="pres">
      <dgm:prSet presAssocID="{BD3F901D-BA64-4C98-9837-FD7CDA46903E}" presName="spaceRect" presStyleCnt="0"/>
      <dgm:spPr/>
    </dgm:pt>
    <dgm:pt modelId="{D549C5B6-94CD-45B5-9FEE-1A2ACD4C1105}" type="pres">
      <dgm:prSet presAssocID="{BD3F901D-BA64-4C98-9837-FD7CDA46903E}" presName="textRect" presStyleLbl="revTx" presStyleIdx="5" presStyleCnt="6">
        <dgm:presLayoutVars>
          <dgm:chMax val="1"/>
          <dgm:chPref val="1"/>
        </dgm:presLayoutVars>
      </dgm:prSet>
      <dgm:spPr/>
    </dgm:pt>
  </dgm:ptLst>
  <dgm:cxnLst>
    <dgm:cxn modelId="{C43E9800-9796-6B40-955F-723D2255971B}" type="presOf" srcId="{0472765A-31AC-46D2-B335-58C5FD7B990D}" destId="{4AE8C95A-A5DB-4958-B946-89545D4A4B6C}" srcOrd="0" destOrd="0" presId="urn:microsoft.com/office/officeart/2018/2/layout/IconLabelList"/>
    <dgm:cxn modelId="{1E3A800C-BE42-D546-B293-4031963BD849}" type="presOf" srcId="{4C2891AA-FB33-491C-A155-0E474DE8B5FE}" destId="{13D1A83B-DF0F-49BE-AD6B-5839D8372A7A}" srcOrd="0" destOrd="0" presId="urn:microsoft.com/office/officeart/2018/2/layout/IconLabelList"/>
    <dgm:cxn modelId="{F2903C12-9168-4B28-A8D3-0EC387F27790}" srcId="{1744BA17-19C9-40BA-950C-2B373EBDF23E}" destId="{BD3F901D-BA64-4C98-9837-FD7CDA46903E}" srcOrd="5" destOrd="0" parTransId="{C496C995-9A2D-4315-B1D0-8416F84BE2C8}" sibTransId="{20E6EFD4-1725-429A-9736-9E92F1949235}"/>
    <dgm:cxn modelId="{04A2DC13-83EF-AA41-9D5C-12990D23F1A9}" type="presOf" srcId="{1744BA17-19C9-40BA-950C-2B373EBDF23E}" destId="{2266C8D0-9871-4A5A-9D28-FB4A1BB3CCA1}" srcOrd="0" destOrd="0" presId="urn:microsoft.com/office/officeart/2018/2/layout/IconLabelList"/>
    <dgm:cxn modelId="{A5F0561F-5757-41BB-BD94-06CAFF776209}" srcId="{1744BA17-19C9-40BA-950C-2B373EBDF23E}" destId="{20B9671F-1798-45AC-8BDE-C54440004973}" srcOrd="1" destOrd="0" parTransId="{6F7C5D6D-9FB0-415F-A69A-5A774ED80A86}" sibTransId="{95D42DA9-4E07-49DD-802A-F51A146A6FDE}"/>
    <dgm:cxn modelId="{06E3E72E-587C-40FB-8EDC-0EBEF75AC365}" srcId="{1744BA17-19C9-40BA-950C-2B373EBDF23E}" destId="{4459D2C8-743E-40EC-865B-2B70011E82D0}" srcOrd="0" destOrd="0" parTransId="{EC636AB1-0249-46A7-AB1E-202429DDD5B9}" sibTransId="{754D3C05-D6B5-4745-9B4F-CF28AB69A934}"/>
    <dgm:cxn modelId="{D7A5C53F-1734-1041-8A0D-16354AB4CE75}" type="presOf" srcId="{065B9610-C557-4563-8A9E-684CAC56A5EF}" destId="{085746AD-F0BD-4150-9CC4-75E4C2277923}" srcOrd="0" destOrd="0" presId="urn:microsoft.com/office/officeart/2018/2/layout/IconLabelList"/>
    <dgm:cxn modelId="{01E4075F-A4E2-4F14-9099-5DD2A198AE40}" srcId="{1744BA17-19C9-40BA-950C-2B373EBDF23E}" destId="{4C2891AA-FB33-491C-A155-0E474DE8B5FE}" srcOrd="4" destOrd="0" parTransId="{8FB0FE53-255D-4DF4-8121-EBF9123F4DAE}" sibTransId="{E905744F-86CD-4A62-A807-C990669CEF02}"/>
    <dgm:cxn modelId="{CB105969-888A-3B44-A762-66E04A154775}" type="presOf" srcId="{20B9671F-1798-45AC-8BDE-C54440004973}" destId="{01E8BB21-105D-43B9-8288-432754B65304}" srcOrd="0" destOrd="0" presId="urn:microsoft.com/office/officeart/2018/2/layout/IconLabelList"/>
    <dgm:cxn modelId="{2BA5D177-7831-4C43-88B2-7490AE88ADFD}" type="presOf" srcId="{4459D2C8-743E-40EC-865B-2B70011E82D0}" destId="{1D4FE473-0756-48E7-A48A-2CA75E8FBEC3}" srcOrd="0" destOrd="0" presId="urn:microsoft.com/office/officeart/2018/2/layout/IconLabelList"/>
    <dgm:cxn modelId="{F6762AAF-D44C-4CA3-8E4E-D84DA3190F23}" srcId="{1744BA17-19C9-40BA-950C-2B373EBDF23E}" destId="{0472765A-31AC-46D2-B335-58C5FD7B990D}" srcOrd="2" destOrd="0" parTransId="{8F847B33-0867-4C42-B2A3-AE3DDBD83B33}" sibTransId="{CB5272B4-885B-42AB-B9B6-DC507E5B5EDB}"/>
    <dgm:cxn modelId="{A4E653BF-A07E-B945-9A88-04CB86890432}" type="presOf" srcId="{BD3F901D-BA64-4C98-9837-FD7CDA46903E}" destId="{D549C5B6-94CD-45B5-9FEE-1A2ACD4C1105}" srcOrd="0" destOrd="0" presId="urn:microsoft.com/office/officeart/2018/2/layout/IconLabelList"/>
    <dgm:cxn modelId="{2F52DAC8-FFDD-4B11-8513-7FD77E190D07}" srcId="{1744BA17-19C9-40BA-950C-2B373EBDF23E}" destId="{065B9610-C557-4563-8A9E-684CAC56A5EF}" srcOrd="3" destOrd="0" parTransId="{884C8692-B104-44FC-8208-89EB7CAE9A15}" sibTransId="{09A3575F-0155-49E5-A8C8-8497DF6B0F52}"/>
    <dgm:cxn modelId="{BEC18D25-B7E4-1449-A9D5-96C3DF5C37BF}" type="presParOf" srcId="{2266C8D0-9871-4A5A-9D28-FB4A1BB3CCA1}" destId="{52657238-0BBB-4511-A9F6-6635BFE9830A}" srcOrd="0" destOrd="0" presId="urn:microsoft.com/office/officeart/2018/2/layout/IconLabelList"/>
    <dgm:cxn modelId="{AFB279CF-EEBD-444A-A803-DEFF1AD55CD9}" type="presParOf" srcId="{52657238-0BBB-4511-A9F6-6635BFE9830A}" destId="{2D1764C6-3379-4B0C-87DB-B2C9B9C10C41}" srcOrd="0" destOrd="0" presId="urn:microsoft.com/office/officeart/2018/2/layout/IconLabelList"/>
    <dgm:cxn modelId="{9796B7DC-2500-2848-BBA4-C11C80421506}" type="presParOf" srcId="{52657238-0BBB-4511-A9F6-6635BFE9830A}" destId="{8E7BF924-5CED-4A4A-A26B-1617873B244D}" srcOrd="1" destOrd="0" presId="urn:microsoft.com/office/officeart/2018/2/layout/IconLabelList"/>
    <dgm:cxn modelId="{1BA15A56-946C-694D-B3DB-578A6EFBE00C}" type="presParOf" srcId="{52657238-0BBB-4511-A9F6-6635BFE9830A}" destId="{1D4FE473-0756-48E7-A48A-2CA75E8FBEC3}" srcOrd="2" destOrd="0" presId="urn:microsoft.com/office/officeart/2018/2/layout/IconLabelList"/>
    <dgm:cxn modelId="{18970BF8-4E51-4B4D-A309-B5D1E34A355E}" type="presParOf" srcId="{2266C8D0-9871-4A5A-9D28-FB4A1BB3CCA1}" destId="{5F76E225-F679-4C18-984D-6A7723E1F145}" srcOrd="1" destOrd="0" presId="urn:microsoft.com/office/officeart/2018/2/layout/IconLabelList"/>
    <dgm:cxn modelId="{BA787EF4-3451-1842-82A1-8A55F4E0B314}" type="presParOf" srcId="{2266C8D0-9871-4A5A-9D28-FB4A1BB3CCA1}" destId="{6C902D75-77BC-4331-B04D-25B1BDE453D7}" srcOrd="2" destOrd="0" presId="urn:microsoft.com/office/officeart/2018/2/layout/IconLabelList"/>
    <dgm:cxn modelId="{6A87E069-5DD8-1747-B5E8-209EC55BD38D}" type="presParOf" srcId="{6C902D75-77BC-4331-B04D-25B1BDE453D7}" destId="{2D43FDB5-20F7-4FE7-9C6D-4104FB4F938D}" srcOrd="0" destOrd="0" presId="urn:microsoft.com/office/officeart/2018/2/layout/IconLabelList"/>
    <dgm:cxn modelId="{06D014AB-6835-4F48-B7C4-E767386B29F2}" type="presParOf" srcId="{6C902D75-77BC-4331-B04D-25B1BDE453D7}" destId="{29B1BF9F-4AB5-4CB7-B2C5-F6AB30F14676}" srcOrd="1" destOrd="0" presId="urn:microsoft.com/office/officeart/2018/2/layout/IconLabelList"/>
    <dgm:cxn modelId="{A6A87EF0-3E33-EC47-B529-4AD5323A452C}" type="presParOf" srcId="{6C902D75-77BC-4331-B04D-25B1BDE453D7}" destId="{01E8BB21-105D-43B9-8288-432754B65304}" srcOrd="2" destOrd="0" presId="urn:microsoft.com/office/officeart/2018/2/layout/IconLabelList"/>
    <dgm:cxn modelId="{292D1A57-8035-F140-AC8C-18F5FF0E4554}" type="presParOf" srcId="{2266C8D0-9871-4A5A-9D28-FB4A1BB3CCA1}" destId="{888C14E3-0927-40FB-AEF7-FECF70474E00}" srcOrd="3" destOrd="0" presId="urn:microsoft.com/office/officeart/2018/2/layout/IconLabelList"/>
    <dgm:cxn modelId="{3372DF20-B903-6546-AFE3-CDA37C6F3FB2}" type="presParOf" srcId="{2266C8D0-9871-4A5A-9D28-FB4A1BB3CCA1}" destId="{7CF551A0-C8E0-438E-9939-809615015992}" srcOrd="4" destOrd="0" presId="urn:microsoft.com/office/officeart/2018/2/layout/IconLabelList"/>
    <dgm:cxn modelId="{954A511E-6606-734B-BC67-B2D2D9488E42}" type="presParOf" srcId="{7CF551A0-C8E0-438E-9939-809615015992}" destId="{F7D25675-4A5F-4D60-AEE5-3D26A4438998}" srcOrd="0" destOrd="0" presId="urn:microsoft.com/office/officeart/2018/2/layout/IconLabelList"/>
    <dgm:cxn modelId="{245ED658-BCA1-A34E-8863-80131F328CF4}" type="presParOf" srcId="{7CF551A0-C8E0-438E-9939-809615015992}" destId="{FE9C4E7A-262D-46B8-905B-477E4CEEB824}" srcOrd="1" destOrd="0" presId="urn:microsoft.com/office/officeart/2018/2/layout/IconLabelList"/>
    <dgm:cxn modelId="{ED909639-50F9-FE4C-9CD2-8F72D66FFAF1}" type="presParOf" srcId="{7CF551A0-C8E0-438E-9939-809615015992}" destId="{4AE8C95A-A5DB-4958-B946-89545D4A4B6C}" srcOrd="2" destOrd="0" presId="urn:microsoft.com/office/officeart/2018/2/layout/IconLabelList"/>
    <dgm:cxn modelId="{A3FE3A16-4249-B04E-AF71-29A61DD25EBA}" type="presParOf" srcId="{2266C8D0-9871-4A5A-9D28-FB4A1BB3CCA1}" destId="{BFD1E958-BAEF-46CB-AE0F-0A50C09241DB}" srcOrd="5" destOrd="0" presId="urn:microsoft.com/office/officeart/2018/2/layout/IconLabelList"/>
    <dgm:cxn modelId="{B0DDD894-965F-CE49-BBC3-E8E7E384A3ED}" type="presParOf" srcId="{2266C8D0-9871-4A5A-9D28-FB4A1BB3CCA1}" destId="{BEE5D3E8-B955-46EF-B957-1D9922707502}" srcOrd="6" destOrd="0" presId="urn:microsoft.com/office/officeart/2018/2/layout/IconLabelList"/>
    <dgm:cxn modelId="{2CCF8736-94BB-7243-A20E-B2F0197AAA84}" type="presParOf" srcId="{BEE5D3E8-B955-46EF-B957-1D9922707502}" destId="{BB1DBDE8-8C94-41F9-8A98-9AE27238BD24}" srcOrd="0" destOrd="0" presId="urn:microsoft.com/office/officeart/2018/2/layout/IconLabelList"/>
    <dgm:cxn modelId="{AD0F8AC4-6CF3-C841-8469-F7143E4511CC}" type="presParOf" srcId="{BEE5D3E8-B955-46EF-B957-1D9922707502}" destId="{6E0F8AD3-EFB0-4A1F-BD13-DF093207BA52}" srcOrd="1" destOrd="0" presId="urn:microsoft.com/office/officeart/2018/2/layout/IconLabelList"/>
    <dgm:cxn modelId="{5299FFEF-D237-0A4E-9724-2C30EBB66019}" type="presParOf" srcId="{BEE5D3E8-B955-46EF-B957-1D9922707502}" destId="{085746AD-F0BD-4150-9CC4-75E4C2277923}" srcOrd="2" destOrd="0" presId="urn:microsoft.com/office/officeart/2018/2/layout/IconLabelList"/>
    <dgm:cxn modelId="{BBC15D05-FB94-6645-9250-46AA22B15E77}" type="presParOf" srcId="{2266C8D0-9871-4A5A-9D28-FB4A1BB3CCA1}" destId="{0C9A786D-3587-4A90-8414-77AD5309C9BF}" srcOrd="7" destOrd="0" presId="urn:microsoft.com/office/officeart/2018/2/layout/IconLabelList"/>
    <dgm:cxn modelId="{B1301A61-3F33-5849-8977-1957E539244A}" type="presParOf" srcId="{2266C8D0-9871-4A5A-9D28-FB4A1BB3CCA1}" destId="{92010EE3-FDF4-4559-AEC5-3BABE686B52B}" srcOrd="8" destOrd="0" presId="urn:microsoft.com/office/officeart/2018/2/layout/IconLabelList"/>
    <dgm:cxn modelId="{0F20B0DA-9638-DD4B-A098-51CFE5D1E2C3}" type="presParOf" srcId="{92010EE3-FDF4-4559-AEC5-3BABE686B52B}" destId="{DE5D2CB2-2D21-4124-94CB-0633A74564CC}" srcOrd="0" destOrd="0" presId="urn:microsoft.com/office/officeart/2018/2/layout/IconLabelList"/>
    <dgm:cxn modelId="{DBF28398-A95A-B64A-A70A-B1C82BFCD1EE}" type="presParOf" srcId="{92010EE3-FDF4-4559-AEC5-3BABE686B52B}" destId="{70839728-51AB-4BC3-A4ED-8A8E8B277A34}" srcOrd="1" destOrd="0" presId="urn:microsoft.com/office/officeart/2018/2/layout/IconLabelList"/>
    <dgm:cxn modelId="{4CB4AE88-2BA8-414E-85D1-3C5B831495EC}" type="presParOf" srcId="{92010EE3-FDF4-4559-AEC5-3BABE686B52B}" destId="{13D1A83B-DF0F-49BE-AD6B-5839D8372A7A}" srcOrd="2" destOrd="0" presId="urn:microsoft.com/office/officeart/2018/2/layout/IconLabelList"/>
    <dgm:cxn modelId="{FF936992-A7B1-B34B-AB46-DB73F4F5D389}" type="presParOf" srcId="{2266C8D0-9871-4A5A-9D28-FB4A1BB3CCA1}" destId="{EBCA1C70-F4AD-4277-B0C2-E0F9EEBDF465}" srcOrd="9" destOrd="0" presId="urn:microsoft.com/office/officeart/2018/2/layout/IconLabelList"/>
    <dgm:cxn modelId="{1A6CB1EC-057D-AB4B-BEE6-478FA11AEA84}" type="presParOf" srcId="{2266C8D0-9871-4A5A-9D28-FB4A1BB3CCA1}" destId="{1976B173-5BF4-4066-BCDA-86073EFE334B}" srcOrd="10" destOrd="0" presId="urn:microsoft.com/office/officeart/2018/2/layout/IconLabelList"/>
    <dgm:cxn modelId="{C03CD1D7-167C-294C-A384-E16F134C45CD}" type="presParOf" srcId="{1976B173-5BF4-4066-BCDA-86073EFE334B}" destId="{42EAB30B-22E8-4DBF-941C-529AAA5986E8}" srcOrd="0" destOrd="0" presId="urn:microsoft.com/office/officeart/2018/2/layout/IconLabelList"/>
    <dgm:cxn modelId="{606B446E-098A-C944-8760-BA06FB560252}" type="presParOf" srcId="{1976B173-5BF4-4066-BCDA-86073EFE334B}" destId="{E8F7C765-E26D-45A5-8701-B7385ABCBB8A}" srcOrd="1" destOrd="0" presId="urn:microsoft.com/office/officeart/2018/2/layout/IconLabelList"/>
    <dgm:cxn modelId="{58DB7215-81BE-0F40-8686-A3334ABCD03E}" type="presParOf" srcId="{1976B173-5BF4-4066-BCDA-86073EFE334B}" destId="{D549C5B6-94CD-45B5-9FEE-1A2ACD4C1105}"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3AEDD0-27D1-4E89-9A78-F6C4DED6EA53}" type="doc">
      <dgm:prSet loTypeId="urn:microsoft.com/office/officeart/2017/3/layout/DropPinTimeline" loCatId="process" qsTypeId="urn:microsoft.com/office/officeart/2005/8/quickstyle/simple1" qsCatId="simple" csTypeId="urn:microsoft.com/office/officeart/2005/8/colors/colorful5" csCatId="colorful" phldr="1"/>
      <dgm:spPr/>
      <dgm:t>
        <a:bodyPr/>
        <a:lstStyle/>
        <a:p>
          <a:endParaRPr lang="en-US"/>
        </a:p>
      </dgm:t>
    </dgm:pt>
    <dgm:pt modelId="{F949CB40-A615-4E91-BCC4-6C5F88169B66}">
      <dgm:prSet/>
      <dgm:spPr/>
      <dgm:t>
        <a:bodyPr/>
        <a:lstStyle/>
        <a:p>
          <a:pPr>
            <a:defRPr b="1"/>
          </a:pPr>
          <a:r>
            <a:rPr lang="en-US"/>
            <a:t>1989</a:t>
          </a:r>
        </a:p>
      </dgm:t>
    </dgm:pt>
    <dgm:pt modelId="{61B77C8A-AB50-459D-9BD7-013E282ACE4A}" type="parTrans" cxnId="{90E7305D-7177-4B4C-BDE6-687B19B05158}">
      <dgm:prSet/>
      <dgm:spPr/>
      <dgm:t>
        <a:bodyPr/>
        <a:lstStyle/>
        <a:p>
          <a:endParaRPr lang="en-US"/>
        </a:p>
      </dgm:t>
    </dgm:pt>
    <dgm:pt modelId="{8921B1D8-488F-4AD9-A1D7-BDC17449DFB5}" type="sibTrans" cxnId="{90E7305D-7177-4B4C-BDE6-687B19B05158}">
      <dgm:prSet/>
      <dgm:spPr/>
      <dgm:t>
        <a:bodyPr/>
        <a:lstStyle/>
        <a:p>
          <a:endParaRPr lang="en-US"/>
        </a:p>
      </dgm:t>
    </dgm:pt>
    <dgm:pt modelId="{4A82285F-31A7-4A87-B585-99B4D8B651AC}">
      <dgm:prSet/>
      <dgm:spPr/>
      <dgm:t>
        <a:bodyPr/>
        <a:lstStyle/>
        <a:p>
          <a:r>
            <a:rPr lang="en-US"/>
            <a:t>European Communities’ 1989 Synergy Guidelines </a:t>
          </a:r>
        </a:p>
      </dgm:t>
    </dgm:pt>
    <dgm:pt modelId="{7865F722-F5B7-43B0-AAB1-D5BEAE3292ED}" type="parTrans" cxnId="{D427AEF2-0E8E-4FDC-A442-BE9244438387}">
      <dgm:prSet/>
      <dgm:spPr/>
      <dgm:t>
        <a:bodyPr/>
        <a:lstStyle/>
        <a:p>
          <a:endParaRPr lang="en-US"/>
        </a:p>
      </dgm:t>
    </dgm:pt>
    <dgm:pt modelId="{25E01D0A-4E45-4774-8735-36E6E9FED921}" type="sibTrans" cxnId="{D427AEF2-0E8E-4FDC-A442-BE9244438387}">
      <dgm:prSet/>
      <dgm:spPr/>
      <dgm:t>
        <a:bodyPr/>
        <a:lstStyle/>
        <a:p>
          <a:endParaRPr lang="en-US"/>
        </a:p>
      </dgm:t>
    </dgm:pt>
    <dgm:pt modelId="{FED9DDA4-BA10-45FD-B323-53604267F9C3}">
      <dgm:prSet/>
      <dgm:spPr/>
      <dgm:t>
        <a:bodyPr/>
        <a:lstStyle/>
        <a:p>
          <a:pPr>
            <a:defRPr b="1"/>
          </a:pPr>
          <a:r>
            <a:rPr lang="en-US"/>
            <a:t>1991–1995</a:t>
          </a:r>
        </a:p>
      </dgm:t>
    </dgm:pt>
    <dgm:pt modelId="{9B023500-52E7-4A43-8865-748C52F99A10}" type="parTrans" cxnId="{ACEB9D62-5402-46F1-9ED8-891ABAAF942F}">
      <dgm:prSet/>
      <dgm:spPr/>
      <dgm:t>
        <a:bodyPr/>
        <a:lstStyle/>
        <a:p>
          <a:endParaRPr lang="en-US"/>
        </a:p>
      </dgm:t>
    </dgm:pt>
    <dgm:pt modelId="{96562380-B421-4D72-ADCA-89F25979CCE1}" type="sibTrans" cxnId="{ACEB9D62-5402-46F1-9ED8-891ABAAF942F}">
      <dgm:prSet/>
      <dgm:spPr/>
      <dgm:t>
        <a:bodyPr/>
        <a:lstStyle/>
        <a:p>
          <a:endParaRPr lang="en-US"/>
        </a:p>
      </dgm:t>
    </dgm:pt>
    <dgm:pt modelId="{BEFD0270-FEBF-4367-A522-3AFF2C2E4B05}">
      <dgm:prSet/>
      <dgm:spPr/>
      <dgm:t>
        <a:bodyPr/>
        <a:lstStyle/>
        <a:p>
          <a:r>
            <a:rPr lang="en-US"/>
            <a:t>Publaw reports 1991-1995</a:t>
          </a:r>
        </a:p>
      </dgm:t>
    </dgm:pt>
    <dgm:pt modelId="{0F271C42-ED26-4FD3-AEDB-109842EBE802}" type="parTrans" cxnId="{E0B13A77-9B68-4854-B5EA-FD2D85F86CD2}">
      <dgm:prSet/>
      <dgm:spPr/>
      <dgm:t>
        <a:bodyPr/>
        <a:lstStyle/>
        <a:p>
          <a:endParaRPr lang="en-US"/>
        </a:p>
      </dgm:t>
    </dgm:pt>
    <dgm:pt modelId="{409217F6-8353-4B99-9E08-C6644D157EA9}" type="sibTrans" cxnId="{E0B13A77-9B68-4854-B5EA-FD2D85F86CD2}">
      <dgm:prSet/>
      <dgm:spPr/>
      <dgm:t>
        <a:bodyPr/>
        <a:lstStyle/>
        <a:p>
          <a:endParaRPr lang="en-US"/>
        </a:p>
      </dgm:t>
    </dgm:pt>
    <dgm:pt modelId="{547B03C7-04F8-481F-BFDA-E3280BA83596}">
      <dgm:prSet/>
      <dgm:spPr/>
      <dgm:t>
        <a:bodyPr/>
        <a:lstStyle/>
        <a:p>
          <a:pPr>
            <a:defRPr b="1"/>
          </a:pPr>
          <a:r>
            <a:rPr lang="en-US"/>
            <a:t>1998</a:t>
          </a:r>
        </a:p>
      </dgm:t>
    </dgm:pt>
    <dgm:pt modelId="{9B7AEBEC-9911-45B9-AD2E-18056AF2F36D}" type="parTrans" cxnId="{74AAC350-EAA7-4D00-B145-089AF44A328C}">
      <dgm:prSet/>
      <dgm:spPr/>
      <dgm:t>
        <a:bodyPr/>
        <a:lstStyle/>
        <a:p>
          <a:endParaRPr lang="en-US"/>
        </a:p>
      </dgm:t>
    </dgm:pt>
    <dgm:pt modelId="{8916378B-B54F-4E16-A182-B4C22F47F83E}" type="sibTrans" cxnId="{74AAC350-EAA7-4D00-B145-089AF44A328C}">
      <dgm:prSet/>
      <dgm:spPr/>
      <dgm:t>
        <a:bodyPr/>
        <a:lstStyle/>
        <a:p>
          <a:endParaRPr lang="en-US"/>
        </a:p>
      </dgm:t>
    </dgm:pt>
    <dgm:pt modelId="{25FE23DA-ADE3-4BAD-B671-47FC2FADF055}">
      <dgm:prSet/>
      <dgm:spPr/>
      <dgm:t>
        <a:bodyPr/>
        <a:lstStyle/>
        <a:p>
          <a:r>
            <a:rPr lang="en-US"/>
            <a:t>green papers 1998</a:t>
          </a:r>
        </a:p>
      </dgm:t>
    </dgm:pt>
    <dgm:pt modelId="{8DDEC498-CF42-4E00-944C-FA657E07D8CA}" type="parTrans" cxnId="{8EF61372-BAD4-4A1B-88FB-D2642C34E78F}">
      <dgm:prSet/>
      <dgm:spPr/>
      <dgm:t>
        <a:bodyPr/>
        <a:lstStyle/>
        <a:p>
          <a:endParaRPr lang="en-US"/>
        </a:p>
      </dgm:t>
    </dgm:pt>
    <dgm:pt modelId="{C6311844-BDC8-42DD-B535-95988D551CBD}" type="sibTrans" cxnId="{8EF61372-BAD4-4A1B-88FB-D2642C34E78F}">
      <dgm:prSet/>
      <dgm:spPr/>
      <dgm:t>
        <a:bodyPr/>
        <a:lstStyle/>
        <a:p>
          <a:endParaRPr lang="en-US"/>
        </a:p>
      </dgm:t>
    </dgm:pt>
    <dgm:pt modelId="{20D36CB4-98F2-45FE-8037-C1F866A95FBE}">
      <dgm:prSet/>
      <dgm:spPr/>
      <dgm:t>
        <a:bodyPr/>
        <a:lstStyle/>
        <a:p>
          <a:pPr>
            <a:defRPr b="1"/>
          </a:pPr>
          <a:r>
            <a:rPr lang="en-US"/>
            <a:t>2002</a:t>
          </a:r>
        </a:p>
      </dgm:t>
    </dgm:pt>
    <dgm:pt modelId="{2C8FE4A0-971D-4A28-9061-B9B582907326}" type="parTrans" cxnId="{9B1414C8-2FC5-4016-AA83-DA672044F6AE}">
      <dgm:prSet/>
      <dgm:spPr/>
      <dgm:t>
        <a:bodyPr/>
        <a:lstStyle/>
        <a:p>
          <a:endParaRPr lang="en-US"/>
        </a:p>
      </dgm:t>
    </dgm:pt>
    <dgm:pt modelId="{3EA45053-406F-41ED-8DE1-D350D9D43C57}" type="sibTrans" cxnId="{9B1414C8-2FC5-4016-AA83-DA672044F6AE}">
      <dgm:prSet/>
      <dgm:spPr/>
      <dgm:t>
        <a:bodyPr/>
        <a:lstStyle/>
        <a:p>
          <a:endParaRPr lang="en-US"/>
        </a:p>
      </dgm:t>
    </dgm:pt>
    <dgm:pt modelId="{8BE32AAA-9A2D-47B5-9D72-872FC87DA449}">
      <dgm:prSet/>
      <dgm:spPr/>
      <dgm:t>
        <a:bodyPr/>
        <a:lstStyle/>
        <a:p>
          <a:r>
            <a:rPr lang="en-US"/>
            <a:t>EC Communication “eEurope 2002: creating a EU framework for the exploitation of public sector information” 2001</a:t>
          </a:r>
        </a:p>
      </dgm:t>
    </dgm:pt>
    <dgm:pt modelId="{689672E8-BBEF-403E-91C2-0B6B2FD43E85}" type="parTrans" cxnId="{F934049F-11EA-4338-B800-049EA296E695}">
      <dgm:prSet/>
      <dgm:spPr/>
      <dgm:t>
        <a:bodyPr/>
        <a:lstStyle/>
        <a:p>
          <a:endParaRPr lang="en-US"/>
        </a:p>
      </dgm:t>
    </dgm:pt>
    <dgm:pt modelId="{61AFA5AB-8CD3-46AA-93F2-85AC4E9AF98F}" type="sibTrans" cxnId="{F934049F-11EA-4338-B800-049EA296E695}">
      <dgm:prSet/>
      <dgm:spPr/>
      <dgm:t>
        <a:bodyPr/>
        <a:lstStyle/>
        <a:p>
          <a:endParaRPr lang="en-US"/>
        </a:p>
      </dgm:t>
    </dgm:pt>
    <dgm:pt modelId="{A2CF6DC2-53F2-4313-8D74-4D5D015746B8}">
      <dgm:prSet/>
      <dgm:spPr/>
      <dgm:t>
        <a:bodyPr/>
        <a:lstStyle/>
        <a:p>
          <a:pPr>
            <a:defRPr b="1"/>
          </a:pPr>
          <a:r>
            <a:rPr lang="en-US"/>
            <a:t>2003</a:t>
          </a:r>
        </a:p>
      </dgm:t>
    </dgm:pt>
    <dgm:pt modelId="{B4702E03-43C6-4D28-8C33-465DB00DDA75}" type="parTrans" cxnId="{5B17E935-1F9B-4FA8-8A1E-4BB90C29BB39}">
      <dgm:prSet/>
      <dgm:spPr/>
      <dgm:t>
        <a:bodyPr/>
        <a:lstStyle/>
        <a:p>
          <a:endParaRPr lang="en-US"/>
        </a:p>
      </dgm:t>
    </dgm:pt>
    <dgm:pt modelId="{470728CA-1123-420C-A396-E43D65488590}" type="sibTrans" cxnId="{5B17E935-1F9B-4FA8-8A1E-4BB90C29BB39}">
      <dgm:prSet/>
      <dgm:spPr/>
      <dgm:t>
        <a:bodyPr/>
        <a:lstStyle/>
        <a:p>
          <a:endParaRPr lang="en-US"/>
        </a:p>
      </dgm:t>
    </dgm:pt>
    <dgm:pt modelId="{C5324502-E36C-4157-896F-6D8275A96834}">
      <dgm:prSet/>
      <dgm:spPr/>
      <dgm:t>
        <a:bodyPr/>
        <a:lstStyle/>
        <a:p>
          <a:r>
            <a:rPr lang="en-US"/>
            <a:t>PSI Directive</a:t>
          </a:r>
        </a:p>
      </dgm:t>
    </dgm:pt>
    <dgm:pt modelId="{1BE1F268-6F5E-451C-B632-31AEEEDD82F8}" type="parTrans" cxnId="{0249E7C3-ACD8-4F56-B2E3-B7D76CB2CAFB}">
      <dgm:prSet/>
      <dgm:spPr/>
      <dgm:t>
        <a:bodyPr/>
        <a:lstStyle/>
        <a:p>
          <a:endParaRPr lang="en-US"/>
        </a:p>
      </dgm:t>
    </dgm:pt>
    <dgm:pt modelId="{816E0788-4034-47E8-87D1-BFB847C5DB71}" type="sibTrans" cxnId="{0249E7C3-ACD8-4F56-B2E3-B7D76CB2CAFB}">
      <dgm:prSet/>
      <dgm:spPr/>
      <dgm:t>
        <a:bodyPr/>
        <a:lstStyle/>
        <a:p>
          <a:endParaRPr lang="en-US"/>
        </a:p>
      </dgm:t>
    </dgm:pt>
    <dgm:pt modelId="{FDBDFB19-D775-4C32-BACB-2C3B379D37F3}">
      <dgm:prSet/>
      <dgm:spPr/>
      <dgm:t>
        <a:bodyPr/>
        <a:lstStyle/>
        <a:p>
          <a:pPr>
            <a:defRPr b="1"/>
          </a:pPr>
          <a:r>
            <a:rPr lang="en-US"/>
            <a:t>2013</a:t>
          </a:r>
        </a:p>
      </dgm:t>
    </dgm:pt>
    <dgm:pt modelId="{DFC3A4B8-BD52-4D6D-BDBC-1196A1BC3FE7}" type="parTrans" cxnId="{0910E412-1CE5-41B4-A67C-818C7353D351}">
      <dgm:prSet/>
      <dgm:spPr/>
      <dgm:t>
        <a:bodyPr/>
        <a:lstStyle/>
        <a:p>
          <a:endParaRPr lang="en-US"/>
        </a:p>
      </dgm:t>
    </dgm:pt>
    <dgm:pt modelId="{C45D84D5-9561-409B-9C6A-D8C3C02C09AA}" type="sibTrans" cxnId="{0910E412-1CE5-41B4-A67C-818C7353D351}">
      <dgm:prSet/>
      <dgm:spPr/>
      <dgm:t>
        <a:bodyPr/>
        <a:lstStyle/>
        <a:p>
          <a:endParaRPr lang="en-US"/>
        </a:p>
      </dgm:t>
    </dgm:pt>
    <dgm:pt modelId="{F1665C60-BBDC-4A9C-8D0E-62D8E6955260}">
      <dgm:prSet/>
      <dgm:spPr/>
      <dgm:t>
        <a:bodyPr/>
        <a:lstStyle/>
        <a:p>
          <a:r>
            <a:rPr lang="en-US"/>
            <a:t>PSI Amendments</a:t>
          </a:r>
        </a:p>
      </dgm:t>
    </dgm:pt>
    <dgm:pt modelId="{267009E1-0EEE-47D2-A474-AB62FF8DBA4F}" type="parTrans" cxnId="{952AF12F-AB68-4D69-B66C-6C3835574BC3}">
      <dgm:prSet/>
      <dgm:spPr/>
      <dgm:t>
        <a:bodyPr/>
        <a:lstStyle/>
        <a:p>
          <a:endParaRPr lang="en-US"/>
        </a:p>
      </dgm:t>
    </dgm:pt>
    <dgm:pt modelId="{02AFA98A-6347-40F6-B5DA-DDFFBE990628}" type="sibTrans" cxnId="{952AF12F-AB68-4D69-B66C-6C3835574BC3}">
      <dgm:prSet/>
      <dgm:spPr/>
      <dgm:t>
        <a:bodyPr/>
        <a:lstStyle/>
        <a:p>
          <a:endParaRPr lang="en-US"/>
        </a:p>
      </dgm:t>
    </dgm:pt>
    <dgm:pt modelId="{11FA8733-B906-425C-9A53-16551BF8D018}">
      <dgm:prSet/>
      <dgm:spPr/>
      <dgm:t>
        <a:bodyPr/>
        <a:lstStyle/>
        <a:p>
          <a:pPr>
            <a:defRPr b="1"/>
          </a:pPr>
          <a:r>
            <a:rPr lang="en-US"/>
            <a:t>2018</a:t>
          </a:r>
        </a:p>
      </dgm:t>
    </dgm:pt>
    <dgm:pt modelId="{0AC6FA99-6069-4A93-A3DC-5F918D04C76E}" type="parTrans" cxnId="{9FE671EF-5C9C-4607-BF2D-3C385DCD5E8E}">
      <dgm:prSet/>
      <dgm:spPr/>
      <dgm:t>
        <a:bodyPr/>
        <a:lstStyle/>
        <a:p>
          <a:endParaRPr lang="en-US"/>
        </a:p>
      </dgm:t>
    </dgm:pt>
    <dgm:pt modelId="{548F660C-22F1-4680-84ED-A39BE19E4064}" type="sibTrans" cxnId="{9FE671EF-5C9C-4607-BF2D-3C385DCD5E8E}">
      <dgm:prSet/>
      <dgm:spPr/>
      <dgm:t>
        <a:bodyPr/>
        <a:lstStyle/>
        <a:p>
          <a:endParaRPr lang="en-US"/>
        </a:p>
      </dgm:t>
    </dgm:pt>
    <dgm:pt modelId="{FBF5EB7F-74B6-4EC4-A1DC-EAFE38E425CD}">
      <dgm:prSet/>
      <dgm:spPr/>
      <dgm:t>
        <a:bodyPr/>
        <a:lstStyle/>
        <a:p>
          <a:r>
            <a:rPr lang="en-US"/>
            <a:t>PSI D recast</a:t>
          </a:r>
        </a:p>
      </dgm:t>
    </dgm:pt>
    <dgm:pt modelId="{E6593D2C-F13E-443E-9964-2FCA207C9496}" type="parTrans" cxnId="{1EB04BB8-EF69-4F81-AE58-1877337318C5}">
      <dgm:prSet/>
      <dgm:spPr/>
      <dgm:t>
        <a:bodyPr/>
        <a:lstStyle/>
        <a:p>
          <a:endParaRPr lang="en-US"/>
        </a:p>
      </dgm:t>
    </dgm:pt>
    <dgm:pt modelId="{588849CC-57FE-4197-B1C1-C7718EF0ED53}" type="sibTrans" cxnId="{1EB04BB8-EF69-4F81-AE58-1877337318C5}">
      <dgm:prSet/>
      <dgm:spPr/>
      <dgm:t>
        <a:bodyPr/>
        <a:lstStyle/>
        <a:p>
          <a:endParaRPr lang="en-US"/>
        </a:p>
      </dgm:t>
    </dgm:pt>
    <dgm:pt modelId="{EA236349-525E-3A46-B39B-AAFA0AB38F78}" type="pres">
      <dgm:prSet presAssocID="{373AEDD0-27D1-4E89-9A78-F6C4DED6EA53}" presName="root" presStyleCnt="0">
        <dgm:presLayoutVars>
          <dgm:chMax/>
          <dgm:chPref/>
          <dgm:animLvl val="lvl"/>
        </dgm:presLayoutVars>
      </dgm:prSet>
      <dgm:spPr/>
    </dgm:pt>
    <dgm:pt modelId="{E33AC57C-1D63-4E4E-9D90-E59C35BDE709}" type="pres">
      <dgm:prSet presAssocID="{373AEDD0-27D1-4E89-9A78-F6C4DED6EA53}" presName="divider" presStyleLbl="fgAcc1" presStyleIdx="0" presStyleCnt="8"/>
      <dgm:spPr>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tailEnd type="triangle" w="lg" len="lg"/>
        </a:ln>
        <a:effectLst/>
      </dgm:spPr>
    </dgm:pt>
    <dgm:pt modelId="{65105220-2A5C-0749-810C-EA2E6FDD33DD}" type="pres">
      <dgm:prSet presAssocID="{373AEDD0-27D1-4E89-9A78-F6C4DED6EA53}" presName="nodes" presStyleCnt="0">
        <dgm:presLayoutVars>
          <dgm:chMax/>
          <dgm:chPref/>
          <dgm:animLvl val="lvl"/>
        </dgm:presLayoutVars>
      </dgm:prSet>
      <dgm:spPr/>
    </dgm:pt>
    <dgm:pt modelId="{A5E5CC31-BC7D-8D49-9096-26A675499093}" type="pres">
      <dgm:prSet presAssocID="{F949CB40-A615-4E91-BCC4-6C5F88169B66}" presName="composite" presStyleCnt="0"/>
      <dgm:spPr/>
    </dgm:pt>
    <dgm:pt modelId="{D5A43A30-0717-604E-B58F-3C4BE7FF8128}" type="pres">
      <dgm:prSet presAssocID="{F949CB40-A615-4E91-BCC4-6C5F88169B66}" presName="ConnectorPoint" presStyleLbl="lnNode1" presStyleIdx="0" presStyleCnt="7"/>
      <dgm:spPr>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97E4EDD7-E1FD-4D42-A52A-BFE008E3E84D}" type="pres">
      <dgm:prSet presAssocID="{F949CB40-A615-4E91-BCC4-6C5F88169B66}" presName="DropPinPlaceHolder" presStyleCnt="0"/>
      <dgm:spPr/>
    </dgm:pt>
    <dgm:pt modelId="{91CD9331-02DD-FC4A-8481-AE2C158C6DC0}" type="pres">
      <dgm:prSet presAssocID="{F949CB40-A615-4E91-BCC4-6C5F88169B66}" presName="DropPin" presStyleLbl="alignNode1" presStyleIdx="0" presStyleCnt="7"/>
      <dgm:spPr/>
    </dgm:pt>
    <dgm:pt modelId="{59352763-D59C-D941-A195-F953B901647A}" type="pres">
      <dgm:prSet presAssocID="{F949CB40-A615-4E91-BCC4-6C5F88169B66}" presName="Ellipse" presStyleLbl="fgAcc1" presStyleIdx="1" presStyleCnt="8"/>
      <dgm:spPr>
        <a:solidFill>
          <a:schemeClr val="lt1">
            <a:alpha val="90000"/>
            <a:hueOff val="0"/>
            <a:satOff val="0"/>
            <a:lumOff val="0"/>
            <a:alphaOff val="0"/>
          </a:schemeClr>
        </a:solidFill>
        <a:ln w="12700" cap="flat" cmpd="sng" algn="ctr">
          <a:noFill/>
          <a:prstDash val="solid"/>
          <a:miter lim="800000"/>
        </a:ln>
        <a:effectLst/>
      </dgm:spPr>
    </dgm:pt>
    <dgm:pt modelId="{9C20CA79-9BB6-864B-BE22-D7A19A63D138}" type="pres">
      <dgm:prSet presAssocID="{F949CB40-A615-4E91-BCC4-6C5F88169B66}" presName="L2TextContainer" presStyleLbl="revTx" presStyleIdx="0" presStyleCnt="14">
        <dgm:presLayoutVars>
          <dgm:bulletEnabled val="1"/>
        </dgm:presLayoutVars>
      </dgm:prSet>
      <dgm:spPr/>
    </dgm:pt>
    <dgm:pt modelId="{3D91591E-C661-0943-98A1-4105BAACCCAA}" type="pres">
      <dgm:prSet presAssocID="{F949CB40-A615-4E91-BCC4-6C5F88169B66}" presName="L1TextContainer" presStyleLbl="revTx" presStyleIdx="1" presStyleCnt="14">
        <dgm:presLayoutVars>
          <dgm:chMax val="1"/>
          <dgm:chPref val="1"/>
          <dgm:bulletEnabled val="1"/>
        </dgm:presLayoutVars>
      </dgm:prSet>
      <dgm:spPr/>
    </dgm:pt>
    <dgm:pt modelId="{302A3D65-12B4-D041-82FC-C32F5EE399C3}" type="pres">
      <dgm:prSet presAssocID="{F949CB40-A615-4E91-BCC4-6C5F88169B66}" presName="ConnectLine" presStyleLbl="sibTrans1D1" presStyleIdx="0" presStyleCnt="7"/>
      <dgm:spPr>
        <a:noFill/>
        <a:ln w="12700" cap="flat" cmpd="sng" algn="ctr">
          <a:solidFill>
            <a:schemeClr val="accent5">
              <a:hueOff val="0"/>
              <a:satOff val="0"/>
              <a:lumOff val="0"/>
              <a:alphaOff val="0"/>
            </a:schemeClr>
          </a:solidFill>
          <a:prstDash val="dash"/>
          <a:miter lim="800000"/>
        </a:ln>
        <a:effectLst/>
      </dgm:spPr>
    </dgm:pt>
    <dgm:pt modelId="{28355D1C-6BDF-A242-9C45-36F15EA05802}" type="pres">
      <dgm:prSet presAssocID="{F949CB40-A615-4E91-BCC4-6C5F88169B66}" presName="EmptyPlaceHolder" presStyleCnt="0"/>
      <dgm:spPr/>
    </dgm:pt>
    <dgm:pt modelId="{18AC4CB5-7886-C14C-9C7B-63F4C8D036AC}" type="pres">
      <dgm:prSet presAssocID="{8921B1D8-488F-4AD9-A1D7-BDC17449DFB5}" presName="spaceBetweenRectangles" presStyleCnt="0"/>
      <dgm:spPr/>
    </dgm:pt>
    <dgm:pt modelId="{8A8F2BFC-9804-C74E-AB8C-CC91FE8AE68A}" type="pres">
      <dgm:prSet presAssocID="{FED9DDA4-BA10-45FD-B323-53604267F9C3}" presName="composite" presStyleCnt="0"/>
      <dgm:spPr/>
    </dgm:pt>
    <dgm:pt modelId="{F46906A3-769C-1E43-B5BD-2F6916A56503}" type="pres">
      <dgm:prSet presAssocID="{FED9DDA4-BA10-45FD-B323-53604267F9C3}" presName="ConnectorPoint" presStyleLbl="lnNode1" presStyleIdx="1" presStyleCnt="7"/>
      <dgm:spPr>
        <a:solidFill>
          <a:schemeClr val="accent5">
            <a:hueOff val="-1126424"/>
            <a:satOff val="-2903"/>
            <a:lumOff val="-1961"/>
            <a:alphaOff val="0"/>
          </a:schemeClr>
        </a:solidFill>
        <a:ln w="6350" cap="flat" cmpd="sng" algn="ctr">
          <a:solidFill>
            <a:schemeClr val="lt1">
              <a:hueOff val="0"/>
              <a:satOff val="0"/>
              <a:lumOff val="0"/>
              <a:alphaOff val="0"/>
            </a:schemeClr>
          </a:solidFill>
          <a:prstDash val="solid"/>
          <a:miter lim="800000"/>
        </a:ln>
        <a:effectLst/>
      </dgm:spPr>
    </dgm:pt>
    <dgm:pt modelId="{82A4F764-96F8-9943-ABA5-41AB4AE1142C}" type="pres">
      <dgm:prSet presAssocID="{FED9DDA4-BA10-45FD-B323-53604267F9C3}" presName="DropPinPlaceHolder" presStyleCnt="0"/>
      <dgm:spPr/>
    </dgm:pt>
    <dgm:pt modelId="{DCD8DA04-C391-E64B-ABF8-C852D7E2E0DE}" type="pres">
      <dgm:prSet presAssocID="{FED9DDA4-BA10-45FD-B323-53604267F9C3}" presName="DropPin" presStyleLbl="alignNode1" presStyleIdx="1" presStyleCnt="7"/>
      <dgm:spPr/>
    </dgm:pt>
    <dgm:pt modelId="{DFF483A0-CF2B-7E4A-A52A-B044EF88BD9C}" type="pres">
      <dgm:prSet presAssocID="{FED9DDA4-BA10-45FD-B323-53604267F9C3}" presName="Ellipse" presStyleLbl="fgAcc1" presStyleIdx="2" presStyleCnt="8"/>
      <dgm:spPr>
        <a:solidFill>
          <a:schemeClr val="lt1">
            <a:alpha val="90000"/>
            <a:hueOff val="0"/>
            <a:satOff val="0"/>
            <a:lumOff val="0"/>
            <a:alphaOff val="0"/>
          </a:schemeClr>
        </a:solidFill>
        <a:ln w="12700" cap="flat" cmpd="sng" algn="ctr">
          <a:noFill/>
          <a:prstDash val="solid"/>
          <a:miter lim="800000"/>
        </a:ln>
        <a:effectLst/>
      </dgm:spPr>
    </dgm:pt>
    <dgm:pt modelId="{3483B758-CF25-3F44-9504-A2615ECF9FBF}" type="pres">
      <dgm:prSet presAssocID="{FED9DDA4-BA10-45FD-B323-53604267F9C3}" presName="L2TextContainer" presStyleLbl="revTx" presStyleIdx="2" presStyleCnt="14">
        <dgm:presLayoutVars>
          <dgm:bulletEnabled val="1"/>
        </dgm:presLayoutVars>
      </dgm:prSet>
      <dgm:spPr/>
    </dgm:pt>
    <dgm:pt modelId="{5A15AFA7-F0A4-BE40-A95F-126DDAB7433C}" type="pres">
      <dgm:prSet presAssocID="{FED9DDA4-BA10-45FD-B323-53604267F9C3}" presName="L1TextContainer" presStyleLbl="revTx" presStyleIdx="3" presStyleCnt="14">
        <dgm:presLayoutVars>
          <dgm:chMax val="1"/>
          <dgm:chPref val="1"/>
          <dgm:bulletEnabled val="1"/>
        </dgm:presLayoutVars>
      </dgm:prSet>
      <dgm:spPr/>
    </dgm:pt>
    <dgm:pt modelId="{01A1DAEE-3180-2741-A341-120B3F6FB3DF}" type="pres">
      <dgm:prSet presAssocID="{FED9DDA4-BA10-45FD-B323-53604267F9C3}" presName="ConnectLine" presStyleLbl="sibTrans1D1" presStyleIdx="1" presStyleCnt="7"/>
      <dgm:spPr>
        <a:noFill/>
        <a:ln w="12700" cap="flat" cmpd="sng" algn="ctr">
          <a:solidFill>
            <a:schemeClr val="accent5">
              <a:hueOff val="-1126424"/>
              <a:satOff val="-2903"/>
              <a:lumOff val="-1961"/>
              <a:alphaOff val="0"/>
            </a:schemeClr>
          </a:solidFill>
          <a:prstDash val="dash"/>
          <a:miter lim="800000"/>
        </a:ln>
        <a:effectLst/>
      </dgm:spPr>
    </dgm:pt>
    <dgm:pt modelId="{0CDF770F-8C58-B847-BE18-D056A6FDDC31}" type="pres">
      <dgm:prSet presAssocID="{FED9DDA4-BA10-45FD-B323-53604267F9C3}" presName="EmptyPlaceHolder" presStyleCnt="0"/>
      <dgm:spPr/>
    </dgm:pt>
    <dgm:pt modelId="{1FCC498F-297D-234A-878D-91E9DDA253EC}" type="pres">
      <dgm:prSet presAssocID="{96562380-B421-4D72-ADCA-89F25979CCE1}" presName="spaceBetweenRectangles" presStyleCnt="0"/>
      <dgm:spPr/>
    </dgm:pt>
    <dgm:pt modelId="{8B81E689-B922-9047-9D6A-37526DE2BF6A}" type="pres">
      <dgm:prSet presAssocID="{547B03C7-04F8-481F-BFDA-E3280BA83596}" presName="composite" presStyleCnt="0"/>
      <dgm:spPr/>
    </dgm:pt>
    <dgm:pt modelId="{D89A6E67-AB54-CF45-A816-DF8CA8696ABC}" type="pres">
      <dgm:prSet presAssocID="{547B03C7-04F8-481F-BFDA-E3280BA83596}" presName="ConnectorPoint" presStyleLbl="lnNode1" presStyleIdx="2" presStyleCnt="7"/>
      <dgm:spPr>
        <a:solidFill>
          <a:schemeClr val="accent5">
            <a:hueOff val="-2252848"/>
            <a:satOff val="-5806"/>
            <a:lumOff val="-3922"/>
            <a:alphaOff val="0"/>
          </a:schemeClr>
        </a:solidFill>
        <a:ln w="6350" cap="flat" cmpd="sng" algn="ctr">
          <a:solidFill>
            <a:schemeClr val="lt1">
              <a:hueOff val="0"/>
              <a:satOff val="0"/>
              <a:lumOff val="0"/>
              <a:alphaOff val="0"/>
            </a:schemeClr>
          </a:solidFill>
          <a:prstDash val="solid"/>
          <a:miter lim="800000"/>
        </a:ln>
        <a:effectLst/>
      </dgm:spPr>
    </dgm:pt>
    <dgm:pt modelId="{B81DE2A6-46BD-9A4B-ACDF-AC12D5D84228}" type="pres">
      <dgm:prSet presAssocID="{547B03C7-04F8-481F-BFDA-E3280BA83596}" presName="DropPinPlaceHolder" presStyleCnt="0"/>
      <dgm:spPr/>
    </dgm:pt>
    <dgm:pt modelId="{23663D12-F011-024D-AC2E-ED3D8E4BB31C}" type="pres">
      <dgm:prSet presAssocID="{547B03C7-04F8-481F-BFDA-E3280BA83596}" presName="DropPin" presStyleLbl="alignNode1" presStyleIdx="2" presStyleCnt="7"/>
      <dgm:spPr/>
    </dgm:pt>
    <dgm:pt modelId="{FFFD0E92-4DF1-5B42-8A1E-821FBD80C61E}" type="pres">
      <dgm:prSet presAssocID="{547B03C7-04F8-481F-BFDA-E3280BA83596}" presName="Ellipse" presStyleLbl="fgAcc1" presStyleIdx="3" presStyleCnt="8"/>
      <dgm:spPr>
        <a:solidFill>
          <a:schemeClr val="lt1">
            <a:alpha val="90000"/>
            <a:hueOff val="0"/>
            <a:satOff val="0"/>
            <a:lumOff val="0"/>
            <a:alphaOff val="0"/>
          </a:schemeClr>
        </a:solidFill>
        <a:ln w="12700" cap="flat" cmpd="sng" algn="ctr">
          <a:noFill/>
          <a:prstDash val="solid"/>
          <a:miter lim="800000"/>
        </a:ln>
        <a:effectLst/>
      </dgm:spPr>
    </dgm:pt>
    <dgm:pt modelId="{6DB9A8A2-3761-7349-BC2F-BE113675A5F3}" type="pres">
      <dgm:prSet presAssocID="{547B03C7-04F8-481F-BFDA-E3280BA83596}" presName="L2TextContainer" presStyleLbl="revTx" presStyleIdx="4" presStyleCnt="14">
        <dgm:presLayoutVars>
          <dgm:bulletEnabled val="1"/>
        </dgm:presLayoutVars>
      </dgm:prSet>
      <dgm:spPr/>
    </dgm:pt>
    <dgm:pt modelId="{E63A4AF3-6132-774E-A101-322D0054304C}" type="pres">
      <dgm:prSet presAssocID="{547B03C7-04F8-481F-BFDA-E3280BA83596}" presName="L1TextContainer" presStyleLbl="revTx" presStyleIdx="5" presStyleCnt="14">
        <dgm:presLayoutVars>
          <dgm:chMax val="1"/>
          <dgm:chPref val="1"/>
          <dgm:bulletEnabled val="1"/>
        </dgm:presLayoutVars>
      </dgm:prSet>
      <dgm:spPr/>
    </dgm:pt>
    <dgm:pt modelId="{BB72FE18-70D7-C349-A2A3-88023AD9A1FD}" type="pres">
      <dgm:prSet presAssocID="{547B03C7-04F8-481F-BFDA-E3280BA83596}" presName="ConnectLine" presStyleLbl="sibTrans1D1" presStyleIdx="2" presStyleCnt="7"/>
      <dgm:spPr>
        <a:noFill/>
        <a:ln w="12700" cap="flat" cmpd="sng" algn="ctr">
          <a:solidFill>
            <a:schemeClr val="accent5">
              <a:hueOff val="-2252848"/>
              <a:satOff val="-5806"/>
              <a:lumOff val="-3922"/>
              <a:alphaOff val="0"/>
            </a:schemeClr>
          </a:solidFill>
          <a:prstDash val="dash"/>
          <a:miter lim="800000"/>
        </a:ln>
        <a:effectLst/>
      </dgm:spPr>
    </dgm:pt>
    <dgm:pt modelId="{05591FC6-5F18-6E48-B353-0A9272A2F31F}" type="pres">
      <dgm:prSet presAssocID="{547B03C7-04F8-481F-BFDA-E3280BA83596}" presName="EmptyPlaceHolder" presStyleCnt="0"/>
      <dgm:spPr/>
    </dgm:pt>
    <dgm:pt modelId="{C83FBF85-72CF-D141-9F06-C02CF3F68CEE}" type="pres">
      <dgm:prSet presAssocID="{8916378B-B54F-4E16-A182-B4C22F47F83E}" presName="spaceBetweenRectangles" presStyleCnt="0"/>
      <dgm:spPr/>
    </dgm:pt>
    <dgm:pt modelId="{44594787-A164-4140-8F0D-F274A391D1AE}" type="pres">
      <dgm:prSet presAssocID="{20D36CB4-98F2-45FE-8037-C1F866A95FBE}" presName="composite" presStyleCnt="0"/>
      <dgm:spPr/>
    </dgm:pt>
    <dgm:pt modelId="{08DC13BC-0EE3-DC4C-895F-3A5D9588EC1E}" type="pres">
      <dgm:prSet presAssocID="{20D36CB4-98F2-45FE-8037-C1F866A95FBE}" presName="ConnectorPoint" presStyleLbl="lnNode1" presStyleIdx="3" presStyleCnt="7"/>
      <dgm:spPr>
        <a:solidFill>
          <a:schemeClr val="accent5">
            <a:hueOff val="-3379271"/>
            <a:satOff val="-8710"/>
            <a:lumOff val="-5883"/>
            <a:alphaOff val="0"/>
          </a:schemeClr>
        </a:solidFill>
        <a:ln w="6350" cap="flat" cmpd="sng" algn="ctr">
          <a:solidFill>
            <a:schemeClr val="lt1">
              <a:hueOff val="0"/>
              <a:satOff val="0"/>
              <a:lumOff val="0"/>
              <a:alphaOff val="0"/>
            </a:schemeClr>
          </a:solidFill>
          <a:prstDash val="solid"/>
          <a:miter lim="800000"/>
        </a:ln>
        <a:effectLst/>
      </dgm:spPr>
    </dgm:pt>
    <dgm:pt modelId="{8DFAF6B4-E235-C544-B8F0-41ABC7047C9B}" type="pres">
      <dgm:prSet presAssocID="{20D36CB4-98F2-45FE-8037-C1F866A95FBE}" presName="DropPinPlaceHolder" presStyleCnt="0"/>
      <dgm:spPr/>
    </dgm:pt>
    <dgm:pt modelId="{F11231AD-70D8-AD4A-B412-935C8511D6AA}" type="pres">
      <dgm:prSet presAssocID="{20D36CB4-98F2-45FE-8037-C1F866A95FBE}" presName="DropPin" presStyleLbl="alignNode1" presStyleIdx="3" presStyleCnt="7"/>
      <dgm:spPr/>
    </dgm:pt>
    <dgm:pt modelId="{D2E9C5E7-0CD9-DA41-868D-3F4E277E9800}" type="pres">
      <dgm:prSet presAssocID="{20D36CB4-98F2-45FE-8037-C1F866A95FBE}" presName="Ellipse" presStyleLbl="fgAcc1" presStyleIdx="4" presStyleCnt="8"/>
      <dgm:spPr>
        <a:solidFill>
          <a:schemeClr val="lt1">
            <a:alpha val="90000"/>
            <a:hueOff val="0"/>
            <a:satOff val="0"/>
            <a:lumOff val="0"/>
            <a:alphaOff val="0"/>
          </a:schemeClr>
        </a:solidFill>
        <a:ln w="12700" cap="flat" cmpd="sng" algn="ctr">
          <a:noFill/>
          <a:prstDash val="solid"/>
          <a:miter lim="800000"/>
        </a:ln>
        <a:effectLst/>
      </dgm:spPr>
    </dgm:pt>
    <dgm:pt modelId="{E44F9101-D813-C240-899C-0CA70650F83D}" type="pres">
      <dgm:prSet presAssocID="{20D36CB4-98F2-45FE-8037-C1F866A95FBE}" presName="L2TextContainer" presStyleLbl="revTx" presStyleIdx="6" presStyleCnt="14">
        <dgm:presLayoutVars>
          <dgm:bulletEnabled val="1"/>
        </dgm:presLayoutVars>
      </dgm:prSet>
      <dgm:spPr/>
    </dgm:pt>
    <dgm:pt modelId="{796F9EBA-2D93-FB41-B336-536AE21B9407}" type="pres">
      <dgm:prSet presAssocID="{20D36CB4-98F2-45FE-8037-C1F866A95FBE}" presName="L1TextContainer" presStyleLbl="revTx" presStyleIdx="7" presStyleCnt="14">
        <dgm:presLayoutVars>
          <dgm:chMax val="1"/>
          <dgm:chPref val="1"/>
          <dgm:bulletEnabled val="1"/>
        </dgm:presLayoutVars>
      </dgm:prSet>
      <dgm:spPr/>
    </dgm:pt>
    <dgm:pt modelId="{BC970B3C-641F-B24A-B0AA-9A251B1036C9}" type="pres">
      <dgm:prSet presAssocID="{20D36CB4-98F2-45FE-8037-C1F866A95FBE}" presName="ConnectLine" presStyleLbl="sibTrans1D1" presStyleIdx="3" presStyleCnt="7"/>
      <dgm:spPr>
        <a:noFill/>
        <a:ln w="12700" cap="flat" cmpd="sng" algn="ctr">
          <a:solidFill>
            <a:schemeClr val="accent5">
              <a:hueOff val="-3379271"/>
              <a:satOff val="-8710"/>
              <a:lumOff val="-5883"/>
              <a:alphaOff val="0"/>
            </a:schemeClr>
          </a:solidFill>
          <a:prstDash val="dash"/>
          <a:miter lim="800000"/>
        </a:ln>
        <a:effectLst/>
      </dgm:spPr>
    </dgm:pt>
    <dgm:pt modelId="{E2C8C978-A75D-CF4D-9FC9-1607EB04453B}" type="pres">
      <dgm:prSet presAssocID="{20D36CB4-98F2-45FE-8037-C1F866A95FBE}" presName="EmptyPlaceHolder" presStyleCnt="0"/>
      <dgm:spPr/>
    </dgm:pt>
    <dgm:pt modelId="{AA174D80-E214-DB4C-B1C2-1C4A29618EA0}" type="pres">
      <dgm:prSet presAssocID="{3EA45053-406F-41ED-8DE1-D350D9D43C57}" presName="spaceBetweenRectangles" presStyleCnt="0"/>
      <dgm:spPr/>
    </dgm:pt>
    <dgm:pt modelId="{F52FA7A9-C578-CB45-8F74-4C56E685D5E0}" type="pres">
      <dgm:prSet presAssocID="{A2CF6DC2-53F2-4313-8D74-4D5D015746B8}" presName="composite" presStyleCnt="0"/>
      <dgm:spPr/>
    </dgm:pt>
    <dgm:pt modelId="{90F55A85-4B49-D444-9F85-4BC4B110C932}" type="pres">
      <dgm:prSet presAssocID="{A2CF6DC2-53F2-4313-8D74-4D5D015746B8}" presName="ConnectorPoint" presStyleLbl="lnNode1" presStyleIdx="4" presStyleCnt="7"/>
      <dgm:spPr>
        <a:solidFill>
          <a:schemeClr val="accent5">
            <a:hueOff val="-4505695"/>
            <a:satOff val="-11613"/>
            <a:lumOff val="-7843"/>
            <a:alphaOff val="0"/>
          </a:schemeClr>
        </a:solidFill>
        <a:ln w="6350" cap="flat" cmpd="sng" algn="ctr">
          <a:solidFill>
            <a:schemeClr val="lt1">
              <a:hueOff val="0"/>
              <a:satOff val="0"/>
              <a:lumOff val="0"/>
              <a:alphaOff val="0"/>
            </a:schemeClr>
          </a:solidFill>
          <a:prstDash val="solid"/>
          <a:miter lim="800000"/>
        </a:ln>
        <a:effectLst/>
      </dgm:spPr>
    </dgm:pt>
    <dgm:pt modelId="{5EFA1E37-CC8B-7847-8B9E-9D6592D0C7DB}" type="pres">
      <dgm:prSet presAssocID="{A2CF6DC2-53F2-4313-8D74-4D5D015746B8}" presName="DropPinPlaceHolder" presStyleCnt="0"/>
      <dgm:spPr/>
    </dgm:pt>
    <dgm:pt modelId="{4FB80CF4-A75E-234E-9119-AFDA6098A0B6}" type="pres">
      <dgm:prSet presAssocID="{A2CF6DC2-53F2-4313-8D74-4D5D015746B8}" presName="DropPin" presStyleLbl="alignNode1" presStyleIdx="4" presStyleCnt="7"/>
      <dgm:spPr/>
    </dgm:pt>
    <dgm:pt modelId="{869A37BB-AC22-1C43-92D0-51CBB7B43EFA}" type="pres">
      <dgm:prSet presAssocID="{A2CF6DC2-53F2-4313-8D74-4D5D015746B8}" presName="Ellipse" presStyleLbl="fgAcc1" presStyleIdx="5" presStyleCnt="8"/>
      <dgm:spPr>
        <a:solidFill>
          <a:schemeClr val="lt1">
            <a:alpha val="90000"/>
            <a:hueOff val="0"/>
            <a:satOff val="0"/>
            <a:lumOff val="0"/>
            <a:alphaOff val="0"/>
          </a:schemeClr>
        </a:solidFill>
        <a:ln w="12700" cap="flat" cmpd="sng" algn="ctr">
          <a:noFill/>
          <a:prstDash val="solid"/>
          <a:miter lim="800000"/>
        </a:ln>
        <a:effectLst/>
      </dgm:spPr>
    </dgm:pt>
    <dgm:pt modelId="{FE09B5F0-2640-8140-98F7-BE33FDFC80E0}" type="pres">
      <dgm:prSet presAssocID="{A2CF6DC2-53F2-4313-8D74-4D5D015746B8}" presName="L2TextContainer" presStyleLbl="revTx" presStyleIdx="8" presStyleCnt="14">
        <dgm:presLayoutVars>
          <dgm:bulletEnabled val="1"/>
        </dgm:presLayoutVars>
      </dgm:prSet>
      <dgm:spPr/>
    </dgm:pt>
    <dgm:pt modelId="{C42BF247-C73C-A84D-955B-DA933313311E}" type="pres">
      <dgm:prSet presAssocID="{A2CF6DC2-53F2-4313-8D74-4D5D015746B8}" presName="L1TextContainer" presStyleLbl="revTx" presStyleIdx="9" presStyleCnt="14">
        <dgm:presLayoutVars>
          <dgm:chMax val="1"/>
          <dgm:chPref val="1"/>
          <dgm:bulletEnabled val="1"/>
        </dgm:presLayoutVars>
      </dgm:prSet>
      <dgm:spPr/>
    </dgm:pt>
    <dgm:pt modelId="{00C2B8BB-A16C-5C42-95D0-A411304318FD}" type="pres">
      <dgm:prSet presAssocID="{A2CF6DC2-53F2-4313-8D74-4D5D015746B8}" presName="ConnectLine" presStyleLbl="sibTrans1D1" presStyleIdx="4" presStyleCnt="7"/>
      <dgm:spPr>
        <a:noFill/>
        <a:ln w="12700" cap="flat" cmpd="sng" algn="ctr">
          <a:solidFill>
            <a:schemeClr val="accent5">
              <a:hueOff val="-4505695"/>
              <a:satOff val="-11613"/>
              <a:lumOff val="-7843"/>
              <a:alphaOff val="0"/>
            </a:schemeClr>
          </a:solidFill>
          <a:prstDash val="dash"/>
          <a:miter lim="800000"/>
        </a:ln>
        <a:effectLst/>
      </dgm:spPr>
    </dgm:pt>
    <dgm:pt modelId="{754A321C-13AC-CD4B-86B2-C2AEC16B14D9}" type="pres">
      <dgm:prSet presAssocID="{A2CF6DC2-53F2-4313-8D74-4D5D015746B8}" presName="EmptyPlaceHolder" presStyleCnt="0"/>
      <dgm:spPr/>
    </dgm:pt>
    <dgm:pt modelId="{F8129A95-7739-804C-B01A-DEB93A2401A4}" type="pres">
      <dgm:prSet presAssocID="{470728CA-1123-420C-A396-E43D65488590}" presName="spaceBetweenRectangles" presStyleCnt="0"/>
      <dgm:spPr/>
    </dgm:pt>
    <dgm:pt modelId="{D3E08BFB-9DAF-DE4C-84AA-627E8A29B99F}" type="pres">
      <dgm:prSet presAssocID="{FDBDFB19-D775-4C32-BACB-2C3B379D37F3}" presName="composite" presStyleCnt="0"/>
      <dgm:spPr/>
    </dgm:pt>
    <dgm:pt modelId="{EF9CA3D7-308C-C343-B549-F3EB725DE983}" type="pres">
      <dgm:prSet presAssocID="{FDBDFB19-D775-4C32-BACB-2C3B379D37F3}" presName="ConnectorPoint" presStyleLbl="lnNode1" presStyleIdx="5" presStyleCnt="7"/>
      <dgm:spPr>
        <a:solidFill>
          <a:schemeClr val="accent5">
            <a:hueOff val="-5632119"/>
            <a:satOff val="-14516"/>
            <a:lumOff val="-9804"/>
            <a:alphaOff val="0"/>
          </a:schemeClr>
        </a:solidFill>
        <a:ln w="6350" cap="flat" cmpd="sng" algn="ctr">
          <a:solidFill>
            <a:schemeClr val="lt1">
              <a:hueOff val="0"/>
              <a:satOff val="0"/>
              <a:lumOff val="0"/>
              <a:alphaOff val="0"/>
            </a:schemeClr>
          </a:solidFill>
          <a:prstDash val="solid"/>
          <a:miter lim="800000"/>
        </a:ln>
        <a:effectLst/>
      </dgm:spPr>
    </dgm:pt>
    <dgm:pt modelId="{55341D1F-7042-F845-815C-6C973A637387}" type="pres">
      <dgm:prSet presAssocID="{FDBDFB19-D775-4C32-BACB-2C3B379D37F3}" presName="DropPinPlaceHolder" presStyleCnt="0"/>
      <dgm:spPr/>
    </dgm:pt>
    <dgm:pt modelId="{2AE73156-B635-0E4D-80B7-6399E597A004}" type="pres">
      <dgm:prSet presAssocID="{FDBDFB19-D775-4C32-BACB-2C3B379D37F3}" presName="DropPin" presStyleLbl="alignNode1" presStyleIdx="5" presStyleCnt="7"/>
      <dgm:spPr/>
    </dgm:pt>
    <dgm:pt modelId="{BBAD5CD7-39D9-F84F-9268-3FD9EDA266FC}" type="pres">
      <dgm:prSet presAssocID="{FDBDFB19-D775-4C32-BACB-2C3B379D37F3}" presName="Ellipse" presStyleLbl="fgAcc1" presStyleIdx="6" presStyleCnt="8"/>
      <dgm:spPr>
        <a:solidFill>
          <a:schemeClr val="lt1">
            <a:alpha val="90000"/>
            <a:hueOff val="0"/>
            <a:satOff val="0"/>
            <a:lumOff val="0"/>
            <a:alphaOff val="0"/>
          </a:schemeClr>
        </a:solidFill>
        <a:ln w="12700" cap="flat" cmpd="sng" algn="ctr">
          <a:noFill/>
          <a:prstDash val="solid"/>
          <a:miter lim="800000"/>
        </a:ln>
        <a:effectLst/>
      </dgm:spPr>
    </dgm:pt>
    <dgm:pt modelId="{3A1E3566-0E6F-A247-AE11-B94F3A174FC3}" type="pres">
      <dgm:prSet presAssocID="{FDBDFB19-D775-4C32-BACB-2C3B379D37F3}" presName="L2TextContainer" presStyleLbl="revTx" presStyleIdx="10" presStyleCnt="14">
        <dgm:presLayoutVars>
          <dgm:bulletEnabled val="1"/>
        </dgm:presLayoutVars>
      </dgm:prSet>
      <dgm:spPr/>
    </dgm:pt>
    <dgm:pt modelId="{FDC0A4A6-D2DB-204D-9C71-1275AB7AD031}" type="pres">
      <dgm:prSet presAssocID="{FDBDFB19-D775-4C32-BACB-2C3B379D37F3}" presName="L1TextContainer" presStyleLbl="revTx" presStyleIdx="11" presStyleCnt="14">
        <dgm:presLayoutVars>
          <dgm:chMax val="1"/>
          <dgm:chPref val="1"/>
          <dgm:bulletEnabled val="1"/>
        </dgm:presLayoutVars>
      </dgm:prSet>
      <dgm:spPr/>
    </dgm:pt>
    <dgm:pt modelId="{163B4F6D-9079-1846-9B2E-07F8AA6B67C7}" type="pres">
      <dgm:prSet presAssocID="{FDBDFB19-D775-4C32-BACB-2C3B379D37F3}" presName="ConnectLine" presStyleLbl="sibTrans1D1" presStyleIdx="5" presStyleCnt="7"/>
      <dgm:spPr>
        <a:noFill/>
        <a:ln w="12700" cap="flat" cmpd="sng" algn="ctr">
          <a:solidFill>
            <a:schemeClr val="accent5">
              <a:hueOff val="-5632119"/>
              <a:satOff val="-14516"/>
              <a:lumOff val="-9804"/>
              <a:alphaOff val="0"/>
            </a:schemeClr>
          </a:solidFill>
          <a:prstDash val="dash"/>
          <a:miter lim="800000"/>
        </a:ln>
        <a:effectLst/>
      </dgm:spPr>
    </dgm:pt>
    <dgm:pt modelId="{FA9F2438-F44B-0240-A096-8120DA20FD21}" type="pres">
      <dgm:prSet presAssocID="{FDBDFB19-D775-4C32-BACB-2C3B379D37F3}" presName="EmptyPlaceHolder" presStyleCnt="0"/>
      <dgm:spPr/>
    </dgm:pt>
    <dgm:pt modelId="{56955D34-A6A2-5144-8126-75FAC89BC2B0}" type="pres">
      <dgm:prSet presAssocID="{C45D84D5-9561-409B-9C6A-D8C3C02C09AA}" presName="spaceBetweenRectangles" presStyleCnt="0"/>
      <dgm:spPr/>
    </dgm:pt>
    <dgm:pt modelId="{CF9A2492-804F-2C47-91BC-024ACE644F61}" type="pres">
      <dgm:prSet presAssocID="{11FA8733-B906-425C-9A53-16551BF8D018}" presName="composite" presStyleCnt="0"/>
      <dgm:spPr/>
    </dgm:pt>
    <dgm:pt modelId="{5E7D7376-9336-0842-B423-EBFFA81EE2C3}" type="pres">
      <dgm:prSet presAssocID="{11FA8733-B906-425C-9A53-16551BF8D018}" presName="ConnectorPoint" presStyleLbl="lnNode1" presStyleIdx="6" presStyleCnt="7"/>
      <dgm:spPr>
        <a:solidFill>
          <a:schemeClr val="accent5">
            <a:hueOff val="-6758543"/>
            <a:satOff val="-17419"/>
            <a:lumOff val="-11765"/>
            <a:alphaOff val="0"/>
          </a:schemeClr>
        </a:solidFill>
        <a:ln w="6350" cap="flat" cmpd="sng" algn="ctr">
          <a:solidFill>
            <a:schemeClr val="lt1">
              <a:hueOff val="0"/>
              <a:satOff val="0"/>
              <a:lumOff val="0"/>
              <a:alphaOff val="0"/>
            </a:schemeClr>
          </a:solidFill>
          <a:prstDash val="solid"/>
          <a:miter lim="800000"/>
        </a:ln>
        <a:effectLst/>
      </dgm:spPr>
    </dgm:pt>
    <dgm:pt modelId="{52735BAA-C005-334E-AD2E-E996262ABC85}" type="pres">
      <dgm:prSet presAssocID="{11FA8733-B906-425C-9A53-16551BF8D018}" presName="DropPinPlaceHolder" presStyleCnt="0"/>
      <dgm:spPr/>
    </dgm:pt>
    <dgm:pt modelId="{B41BBE38-E062-164A-81FC-61C30043F779}" type="pres">
      <dgm:prSet presAssocID="{11FA8733-B906-425C-9A53-16551BF8D018}" presName="DropPin" presStyleLbl="alignNode1" presStyleIdx="6" presStyleCnt="7"/>
      <dgm:spPr/>
    </dgm:pt>
    <dgm:pt modelId="{E187CC79-24BD-6B4C-B8AD-50781AFBBEBB}" type="pres">
      <dgm:prSet presAssocID="{11FA8733-B906-425C-9A53-16551BF8D018}" presName="Ellipse" presStyleLbl="fgAcc1" presStyleIdx="7" presStyleCnt="8"/>
      <dgm:spPr>
        <a:solidFill>
          <a:schemeClr val="lt1">
            <a:alpha val="90000"/>
            <a:hueOff val="0"/>
            <a:satOff val="0"/>
            <a:lumOff val="0"/>
            <a:alphaOff val="0"/>
          </a:schemeClr>
        </a:solidFill>
        <a:ln w="12700" cap="flat" cmpd="sng" algn="ctr">
          <a:noFill/>
          <a:prstDash val="solid"/>
          <a:miter lim="800000"/>
        </a:ln>
        <a:effectLst/>
      </dgm:spPr>
    </dgm:pt>
    <dgm:pt modelId="{81DA6C35-07DE-FE46-8C53-38E9CE05381B}" type="pres">
      <dgm:prSet presAssocID="{11FA8733-B906-425C-9A53-16551BF8D018}" presName="L2TextContainer" presStyleLbl="revTx" presStyleIdx="12" presStyleCnt="14">
        <dgm:presLayoutVars>
          <dgm:bulletEnabled val="1"/>
        </dgm:presLayoutVars>
      </dgm:prSet>
      <dgm:spPr/>
    </dgm:pt>
    <dgm:pt modelId="{B66294B0-B711-6241-9CEE-5556257B8D72}" type="pres">
      <dgm:prSet presAssocID="{11FA8733-B906-425C-9A53-16551BF8D018}" presName="L1TextContainer" presStyleLbl="revTx" presStyleIdx="13" presStyleCnt="14">
        <dgm:presLayoutVars>
          <dgm:chMax val="1"/>
          <dgm:chPref val="1"/>
          <dgm:bulletEnabled val="1"/>
        </dgm:presLayoutVars>
      </dgm:prSet>
      <dgm:spPr/>
    </dgm:pt>
    <dgm:pt modelId="{67D54FD7-637D-D641-BFE3-F911915DF495}" type="pres">
      <dgm:prSet presAssocID="{11FA8733-B906-425C-9A53-16551BF8D018}" presName="ConnectLine" presStyleLbl="sibTrans1D1" presStyleIdx="6" presStyleCnt="7"/>
      <dgm:spPr>
        <a:noFill/>
        <a:ln w="12700" cap="flat" cmpd="sng" algn="ctr">
          <a:solidFill>
            <a:schemeClr val="accent5">
              <a:hueOff val="-6758543"/>
              <a:satOff val="-17419"/>
              <a:lumOff val="-11765"/>
              <a:alphaOff val="0"/>
            </a:schemeClr>
          </a:solidFill>
          <a:prstDash val="dash"/>
          <a:miter lim="800000"/>
        </a:ln>
        <a:effectLst/>
      </dgm:spPr>
    </dgm:pt>
    <dgm:pt modelId="{C0D5C8DD-8BC3-AA47-851A-1A554DBB342D}" type="pres">
      <dgm:prSet presAssocID="{11FA8733-B906-425C-9A53-16551BF8D018}" presName="EmptyPlaceHolder" presStyleCnt="0"/>
      <dgm:spPr/>
    </dgm:pt>
  </dgm:ptLst>
  <dgm:cxnLst>
    <dgm:cxn modelId="{0910E412-1CE5-41B4-A67C-818C7353D351}" srcId="{373AEDD0-27D1-4E89-9A78-F6C4DED6EA53}" destId="{FDBDFB19-D775-4C32-BACB-2C3B379D37F3}" srcOrd="5" destOrd="0" parTransId="{DFC3A4B8-BD52-4D6D-BDBC-1196A1BC3FE7}" sibTransId="{C45D84D5-9561-409B-9C6A-D8C3C02C09AA}"/>
    <dgm:cxn modelId="{6DB7CA1F-CD45-2A4C-BAB6-08AF3EFD25DF}" type="presOf" srcId="{547B03C7-04F8-481F-BFDA-E3280BA83596}" destId="{E63A4AF3-6132-774E-A101-322D0054304C}" srcOrd="0" destOrd="0" presId="urn:microsoft.com/office/officeart/2017/3/layout/DropPinTimeline"/>
    <dgm:cxn modelId="{1243EF25-A6AD-F54E-8CD9-86C15EC8624D}" type="presOf" srcId="{373AEDD0-27D1-4E89-9A78-F6C4DED6EA53}" destId="{EA236349-525E-3A46-B39B-AAFA0AB38F78}" srcOrd="0" destOrd="0" presId="urn:microsoft.com/office/officeart/2017/3/layout/DropPinTimeline"/>
    <dgm:cxn modelId="{DD3BF328-7144-9B48-A231-A9A623BDEC8C}" type="presOf" srcId="{4A82285F-31A7-4A87-B585-99B4D8B651AC}" destId="{9C20CA79-9BB6-864B-BE22-D7A19A63D138}" srcOrd="0" destOrd="0" presId="urn:microsoft.com/office/officeart/2017/3/layout/DropPinTimeline"/>
    <dgm:cxn modelId="{952AF12F-AB68-4D69-B66C-6C3835574BC3}" srcId="{FDBDFB19-D775-4C32-BACB-2C3B379D37F3}" destId="{F1665C60-BBDC-4A9C-8D0E-62D8E6955260}" srcOrd="0" destOrd="0" parTransId="{267009E1-0EEE-47D2-A474-AB62FF8DBA4F}" sibTransId="{02AFA98A-6347-40F6-B5DA-DDFFBE990628}"/>
    <dgm:cxn modelId="{5B17E935-1F9B-4FA8-8A1E-4BB90C29BB39}" srcId="{373AEDD0-27D1-4E89-9A78-F6C4DED6EA53}" destId="{A2CF6DC2-53F2-4313-8D74-4D5D015746B8}" srcOrd="4" destOrd="0" parTransId="{B4702E03-43C6-4D28-8C33-465DB00DDA75}" sibTransId="{470728CA-1123-420C-A396-E43D65488590}"/>
    <dgm:cxn modelId="{6139DB3F-49E8-444F-817E-D520002A7E0A}" type="presOf" srcId="{11FA8733-B906-425C-9A53-16551BF8D018}" destId="{B66294B0-B711-6241-9CEE-5556257B8D72}" srcOrd="0" destOrd="0" presId="urn:microsoft.com/office/officeart/2017/3/layout/DropPinTimeline"/>
    <dgm:cxn modelId="{A3BC5D4A-43ED-6546-9E8A-6A1A58BA1FFE}" type="presOf" srcId="{FED9DDA4-BA10-45FD-B323-53604267F9C3}" destId="{5A15AFA7-F0A4-BE40-A95F-126DDAB7433C}" srcOrd="0" destOrd="0" presId="urn:microsoft.com/office/officeart/2017/3/layout/DropPinTimeline"/>
    <dgm:cxn modelId="{CBDF2C4F-4A76-C147-AD71-5947EEA8F736}" type="presOf" srcId="{BEFD0270-FEBF-4367-A522-3AFF2C2E4B05}" destId="{3483B758-CF25-3F44-9504-A2615ECF9FBF}" srcOrd="0" destOrd="0" presId="urn:microsoft.com/office/officeart/2017/3/layout/DropPinTimeline"/>
    <dgm:cxn modelId="{74AAC350-EAA7-4D00-B145-089AF44A328C}" srcId="{373AEDD0-27D1-4E89-9A78-F6C4DED6EA53}" destId="{547B03C7-04F8-481F-BFDA-E3280BA83596}" srcOrd="2" destOrd="0" parTransId="{9B7AEBEC-9911-45B9-AD2E-18056AF2F36D}" sibTransId="{8916378B-B54F-4E16-A182-B4C22F47F83E}"/>
    <dgm:cxn modelId="{90E7305D-7177-4B4C-BDE6-687B19B05158}" srcId="{373AEDD0-27D1-4E89-9A78-F6C4DED6EA53}" destId="{F949CB40-A615-4E91-BCC4-6C5F88169B66}" srcOrd="0" destOrd="0" parTransId="{61B77C8A-AB50-459D-9BD7-013E282ACE4A}" sibTransId="{8921B1D8-488F-4AD9-A1D7-BDC17449DFB5}"/>
    <dgm:cxn modelId="{ACEB9D62-5402-46F1-9ED8-891ABAAF942F}" srcId="{373AEDD0-27D1-4E89-9A78-F6C4DED6EA53}" destId="{FED9DDA4-BA10-45FD-B323-53604267F9C3}" srcOrd="1" destOrd="0" parTransId="{9B023500-52E7-4A43-8865-748C52F99A10}" sibTransId="{96562380-B421-4D72-ADCA-89F25979CCE1}"/>
    <dgm:cxn modelId="{8EF61372-BAD4-4A1B-88FB-D2642C34E78F}" srcId="{547B03C7-04F8-481F-BFDA-E3280BA83596}" destId="{25FE23DA-ADE3-4BAD-B671-47FC2FADF055}" srcOrd="0" destOrd="0" parTransId="{8DDEC498-CF42-4E00-944C-FA657E07D8CA}" sibTransId="{C6311844-BDC8-42DD-B535-95988D551CBD}"/>
    <dgm:cxn modelId="{E0B13A77-9B68-4854-B5EA-FD2D85F86CD2}" srcId="{FED9DDA4-BA10-45FD-B323-53604267F9C3}" destId="{BEFD0270-FEBF-4367-A522-3AFF2C2E4B05}" srcOrd="0" destOrd="0" parTransId="{0F271C42-ED26-4FD3-AEDB-109842EBE802}" sibTransId="{409217F6-8353-4B99-9E08-C6644D157EA9}"/>
    <dgm:cxn modelId="{7937707D-563F-FF48-9288-A59BC64F7E09}" type="presOf" srcId="{F949CB40-A615-4E91-BCC4-6C5F88169B66}" destId="{3D91591E-C661-0943-98A1-4105BAACCCAA}" srcOrd="0" destOrd="0" presId="urn:microsoft.com/office/officeart/2017/3/layout/DropPinTimeline"/>
    <dgm:cxn modelId="{E8CBB880-1104-0041-A46A-6FB58D523F53}" type="presOf" srcId="{C5324502-E36C-4157-896F-6D8275A96834}" destId="{FE09B5F0-2640-8140-98F7-BE33FDFC80E0}" srcOrd="0" destOrd="0" presId="urn:microsoft.com/office/officeart/2017/3/layout/DropPinTimeline"/>
    <dgm:cxn modelId="{F934049F-11EA-4338-B800-049EA296E695}" srcId="{20D36CB4-98F2-45FE-8037-C1F866A95FBE}" destId="{8BE32AAA-9A2D-47B5-9D72-872FC87DA449}" srcOrd="0" destOrd="0" parTransId="{689672E8-BBEF-403E-91C2-0B6B2FD43E85}" sibTransId="{61AFA5AB-8CD3-46AA-93F2-85AC4E9AF98F}"/>
    <dgm:cxn modelId="{281C09A3-463C-4641-A38B-707FEA577482}" type="presOf" srcId="{F1665C60-BBDC-4A9C-8D0E-62D8E6955260}" destId="{3A1E3566-0E6F-A247-AE11-B94F3A174FC3}" srcOrd="0" destOrd="0" presId="urn:microsoft.com/office/officeart/2017/3/layout/DropPinTimeline"/>
    <dgm:cxn modelId="{99809BA4-9FAE-3A4B-9749-C03B81026044}" type="presOf" srcId="{FDBDFB19-D775-4C32-BACB-2C3B379D37F3}" destId="{FDC0A4A6-D2DB-204D-9C71-1275AB7AD031}" srcOrd="0" destOrd="0" presId="urn:microsoft.com/office/officeart/2017/3/layout/DropPinTimeline"/>
    <dgm:cxn modelId="{1B16DBA8-42C4-D14A-BF2B-9C108A270884}" type="presOf" srcId="{A2CF6DC2-53F2-4313-8D74-4D5D015746B8}" destId="{C42BF247-C73C-A84D-955B-DA933313311E}" srcOrd="0" destOrd="0" presId="urn:microsoft.com/office/officeart/2017/3/layout/DropPinTimeline"/>
    <dgm:cxn modelId="{358005A9-6072-5C49-BCF6-D0724D7A7742}" type="presOf" srcId="{FBF5EB7F-74B6-4EC4-A1DC-EAFE38E425CD}" destId="{81DA6C35-07DE-FE46-8C53-38E9CE05381B}" srcOrd="0" destOrd="0" presId="urn:microsoft.com/office/officeart/2017/3/layout/DropPinTimeline"/>
    <dgm:cxn modelId="{1EB04BB8-EF69-4F81-AE58-1877337318C5}" srcId="{11FA8733-B906-425C-9A53-16551BF8D018}" destId="{FBF5EB7F-74B6-4EC4-A1DC-EAFE38E425CD}" srcOrd="0" destOrd="0" parTransId="{E6593D2C-F13E-443E-9964-2FCA207C9496}" sibTransId="{588849CC-57FE-4197-B1C1-C7718EF0ED53}"/>
    <dgm:cxn modelId="{0249E7C3-ACD8-4F56-B2E3-B7D76CB2CAFB}" srcId="{A2CF6DC2-53F2-4313-8D74-4D5D015746B8}" destId="{C5324502-E36C-4157-896F-6D8275A96834}" srcOrd="0" destOrd="0" parTransId="{1BE1F268-6F5E-451C-B632-31AEEEDD82F8}" sibTransId="{816E0788-4034-47E8-87D1-BFB847C5DB71}"/>
    <dgm:cxn modelId="{9B1414C8-2FC5-4016-AA83-DA672044F6AE}" srcId="{373AEDD0-27D1-4E89-9A78-F6C4DED6EA53}" destId="{20D36CB4-98F2-45FE-8037-C1F866A95FBE}" srcOrd="3" destOrd="0" parTransId="{2C8FE4A0-971D-4A28-9061-B9B582907326}" sibTransId="{3EA45053-406F-41ED-8DE1-D350D9D43C57}"/>
    <dgm:cxn modelId="{9FE671EF-5C9C-4607-BF2D-3C385DCD5E8E}" srcId="{373AEDD0-27D1-4E89-9A78-F6C4DED6EA53}" destId="{11FA8733-B906-425C-9A53-16551BF8D018}" srcOrd="6" destOrd="0" parTransId="{0AC6FA99-6069-4A93-A3DC-5F918D04C76E}" sibTransId="{548F660C-22F1-4680-84ED-A39BE19E4064}"/>
    <dgm:cxn modelId="{D427AEF2-0E8E-4FDC-A442-BE9244438387}" srcId="{F949CB40-A615-4E91-BCC4-6C5F88169B66}" destId="{4A82285F-31A7-4A87-B585-99B4D8B651AC}" srcOrd="0" destOrd="0" parTransId="{7865F722-F5B7-43B0-AAB1-D5BEAE3292ED}" sibTransId="{25E01D0A-4E45-4774-8735-36E6E9FED921}"/>
    <dgm:cxn modelId="{B833E1F2-932B-7143-BE25-68208B45FC52}" type="presOf" srcId="{25FE23DA-ADE3-4BAD-B671-47FC2FADF055}" destId="{6DB9A8A2-3761-7349-BC2F-BE113675A5F3}" srcOrd="0" destOrd="0" presId="urn:microsoft.com/office/officeart/2017/3/layout/DropPinTimeline"/>
    <dgm:cxn modelId="{3FDC12F3-7E46-DF47-A8F9-97A5C91993FA}" type="presOf" srcId="{20D36CB4-98F2-45FE-8037-C1F866A95FBE}" destId="{796F9EBA-2D93-FB41-B336-536AE21B9407}" srcOrd="0" destOrd="0" presId="urn:microsoft.com/office/officeart/2017/3/layout/DropPinTimeline"/>
    <dgm:cxn modelId="{DA6523F8-6284-E940-8221-1412BE806510}" type="presOf" srcId="{8BE32AAA-9A2D-47B5-9D72-872FC87DA449}" destId="{E44F9101-D813-C240-899C-0CA70650F83D}" srcOrd="0" destOrd="0" presId="urn:microsoft.com/office/officeart/2017/3/layout/DropPinTimeline"/>
    <dgm:cxn modelId="{C3E5F111-8FC2-2940-80EF-B08FB9852C4D}" type="presParOf" srcId="{EA236349-525E-3A46-B39B-AAFA0AB38F78}" destId="{E33AC57C-1D63-4E4E-9D90-E59C35BDE709}" srcOrd="0" destOrd="0" presId="urn:microsoft.com/office/officeart/2017/3/layout/DropPinTimeline"/>
    <dgm:cxn modelId="{FB9AD48D-D77C-9247-9F72-A7D7622C0B4A}" type="presParOf" srcId="{EA236349-525E-3A46-B39B-AAFA0AB38F78}" destId="{65105220-2A5C-0749-810C-EA2E6FDD33DD}" srcOrd="1" destOrd="0" presId="urn:microsoft.com/office/officeart/2017/3/layout/DropPinTimeline"/>
    <dgm:cxn modelId="{56DCF5CC-E6C9-3F42-AAB6-73DC52D6ADC7}" type="presParOf" srcId="{65105220-2A5C-0749-810C-EA2E6FDD33DD}" destId="{A5E5CC31-BC7D-8D49-9096-26A675499093}" srcOrd="0" destOrd="0" presId="urn:microsoft.com/office/officeart/2017/3/layout/DropPinTimeline"/>
    <dgm:cxn modelId="{7504798B-B2F5-9F4B-A4B4-A539FCA00796}" type="presParOf" srcId="{A5E5CC31-BC7D-8D49-9096-26A675499093}" destId="{D5A43A30-0717-604E-B58F-3C4BE7FF8128}" srcOrd="0" destOrd="0" presId="urn:microsoft.com/office/officeart/2017/3/layout/DropPinTimeline"/>
    <dgm:cxn modelId="{8748118E-9F6E-7B47-956F-9706EEA1F91E}" type="presParOf" srcId="{A5E5CC31-BC7D-8D49-9096-26A675499093}" destId="{97E4EDD7-E1FD-4D42-A52A-BFE008E3E84D}" srcOrd="1" destOrd="0" presId="urn:microsoft.com/office/officeart/2017/3/layout/DropPinTimeline"/>
    <dgm:cxn modelId="{77F0C0CE-5ADE-F249-A81B-B7395C2B7279}" type="presParOf" srcId="{97E4EDD7-E1FD-4D42-A52A-BFE008E3E84D}" destId="{91CD9331-02DD-FC4A-8481-AE2C158C6DC0}" srcOrd="0" destOrd="0" presId="urn:microsoft.com/office/officeart/2017/3/layout/DropPinTimeline"/>
    <dgm:cxn modelId="{6ED8B943-C73F-A948-B3A1-295CB31A2CBC}" type="presParOf" srcId="{97E4EDD7-E1FD-4D42-A52A-BFE008E3E84D}" destId="{59352763-D59C-D941-A195-F953B901647A}" srcOrd="1" destOrd="0" presId="urn:microsoft.com/office/officeart/2017/3/layout/DropPinTimeline"/>
    <dgm:cxn modelId="{60A88AD0-85DA-4648-BE67-7B864E8BC6BE}" type="presParOf" srcId="{A5E5CC31-BC7D-8D49-9096-26A675499093}" destId="{9C20CA79-9BB6-864B-BE22-D7A19A63D138}" srcOrd="2" destOrd="0" presId="urn:microsoft.com/office/officeart/2017/3/layout/DropPinTimeline"/>
    <dgm:cxn modelId="{7FAC5089-2F42-0845-B41B-023401622DB3}" type="presParOf" srcId="{A5E5CC31-BC7D-8D49-9096-26A675499093}" destId="{3D91591E-C661-0943-98A1-4105BAACCCAA}" srcOrd="3" destOrd="0" presId="urn:microsoft.com/office/officeart/2017/3/layout/DropPinTimeline"/>
    <dgm:cxn modelId="{7A0B981F-D03C-D14E-B388-3B53AF8F6023}" type="presParOf" srcId="{A5E5CC31-BC7D-8D49-9096-26A675499093}" destId="{302A3D65-12B4-D041-82FC-C32F5EE399C3}" srcOrd="4" destOrd="0" presId="urn:microsoft.com/office/officeart/2017/3/layout/DropPinTimeline"/>
    <dgm:cxn modelId="{E41901AE-8B90-8449-B53A-903B3263BC53}" type="presParOf" srcId="{A5E5CC31-BC7D-8D49-9096-26A675499093}" destId="{28355D1C-6BDF-A242-9C45-36F15EA05802}" srcOrd="5" destOrd="0" presId="urn:microsoft.com/office/officeart/2017/3/layout/DropPinTimeline"/>
    <dgm:cxn modelId="{4D29E855-F4F3-E24D-A9EB-F270281EFC7B}" type="presParOf" srcId="{65105220-2A5C-0749-810C-EA2E6FDD33DD}" destId="{18AC4CB5-7886-C14C-9C7B-63F4C8D036AC}" srcOrd="1" destOrd="0" presId="urn:microsoft.com/office/officeart/2017/3/layout/DropPinTimeline"/>
    <dgm:cxn modelId="{39BBA2CC-F8AD-DF4E-94BA-9DE0C423358A}" type="presParOf" srcId="{65105220-2A5C-0749-810C-EA2E6FDD33DD}" destId="{8A8F2BFC-9804-C74E-AB8C-CC91FE8AE68A}" srcOrd="2" destOrd="0" presId="urn:microsoft.com/office/officeart/2017/3/layout/DropPinTimeline"/>
    <dgm:cxn modelId="{BB1271A2-E95C-BB45-8A11-C1B7B154A60F}" type="presParOf" srcId="{8A8F2BFC-9804-C74E-AB8C-CC91FE8AE68A}" destId="{F46906A3-769C-1E43-B5BD-2F6916A56503}" srcOrd="0" destOrd="0" presId="urn:microsoft.com/office/officeart/2017/3/layout/DropPinTimeline"/>
    <dgm:cxn modelId="{4C73CB7A-8543-3D49-8C8B-8682095374B3}" type="presParOf" srcId="{8A8F2BFC-9804-C74E-AB8C-CC91FE8AE68A}" destId="{82A4F764-96F8-9943-ABA5-41AB4AE1142C}" srcOrd="1" destOrd="0" presId="urn:microsoft.com/office/officeart/2017/3/layout/DropPinTimeline"/>
    <dgm:cxn modelId="{F755FA54-0856-184E-97DD-B2C489106929}" type="presParOf" srcId="{82A4F764-96F8-9943-ABA5-41AB4AE1142C}" destId="{DCD8DA04-C391-E64B-ABF8-C852D7E2E0DE}" srcOrd="0" destOrd="0" presId="urn:microsoft.com/office/officeart/2017/3/layout/DropPinTimeline"/>
    <dgm:cxn modelId="{D395959D-88ED-9545-A508-98430631D5E2}" type="presParOf" srcId="{82A4F764-96F8-9943-ABA5-41AB4AE1142C}" destId="{DFF483A0-CF2B-7E4A-A52A-B044EF88BD9C}" srcOrd="1" destOrd="0" presId="urn:microsoft.com/office/officeart/2017/3/layout/DropPinTimeline"/>
    <dgm:cxn modelId="{3D82A51A-E221-D749-B974-F37FA299710B}" type="presParOf" srcId="{8A8F2BFC-9804-C74E-AB8C-CC91FE8AE68A}" destId="{3483B758-CF25-3F44-9504-A2615ECF9FBF}" srcOrd="2" destOrd="0" presId="urn:microsoft.com/office/officeart/2017/3/layout/DropPinTimeline"/>
    <dgm:cxn modelId="{9685CE2F-D7CC-F34B-B717-A832D1B2738F}" type="presParOf" srcId="{8A8F2BFC-9804-C74E-AB8C-CC91FE8AE68A}" destId="{5A15AFA7-F0A4-BE40-A95F-126DDAB7433C}" srcOrd="3" destOrd="0" presId="urn:microsoft.com/office/officeart/2017/3/layout/DropPinTimeline"/>
    <dgm:cxn modelId="{6F6A20BB-B092-D841-8C4B-0B1E917035C0}" type="presParOf" srcId="{8A8F2BFC-9804-C74E-AB8C-CC91FE8AE68A}" destId="{01A1DAEE-3180-2741-A341-120B3F6FB3DF}" srcOrd="4" destOrd="0" presId="urn:microsoft.com/office/officeart/2017/3/layout/DropPinTimeline"/>
    <dgm:cxn modelId="{D3DEE075-3561-1E43-BB1E-175D937B6F28}" type="presParOf" srcId="{8A8F2BFC-9804-C74E-AB8C-CC91FE8AE68A}" destId="{0CDF770F-8C58-B847-BE18-D056A6FDDC31}" srcOrd="5" destOrd="0" presId="urn:microsoft.com/office/officeart/2017/3/layout/DropPinTimeline"/>
    <dgm:cxn modelId="{A9DB6D68-8B2D-1946-82F5-C494E1160019}" type="presParOf" srcId="{65105220-2A5C-0749-810C-EA2E6FDD33DD}" destId="{1FCC498F-297D-234A-878D-91E9DDA253EC}" srcOrd="3" destOrd="0" presId="urn:microsoft.com/office/officeart/2017/3/layout/DropPinTimeline"/>
    <dgm:cxn modelId="{4E4DE2E3-87ED-CF45-997A-D9F7A981AF95}" type="presParOf" srcId="{65105220-2A5C-0749-810C-EA2E6FDD33DD}" destId="{8B81E689-B922-9047-9D6A-37526DE2BF6A}" srcOrd="4" destOrd="0" presId="urn:microsoft.com/office/officeart/2017/3/layout/DropPinTimeline"/>
    <dgm:cxn modelId="{13183D7F-8435-E040-996C-82EE23114F6A}" type="presParOf" srcId="{8B81E689-B922-9047-9D6A-37526DE2BF6A}" destId="{D89A6E67-AB54-CF45-A816-DF8CA8696ABC}" srcOrd="0" destOrd="0" presId="urn:microsoft.com/office/officeart/2017/3/layout/DropPinTimeline"/>
    <dgm:cxn modelId="{7111F491-396F-A148-A314-0CBE027AB442}" type="presParOf" srcId="{8B81E689-B922-9047-9D6A-37526DE2BF6A}" destId="{B81DE2A6-46BD-9A4B-ACDF-AC12D5D84228}" srcOrd="1" destOrd="0" presId="urn:microsoft.com/office/officeart/2017/3/layout/DropPinTimeline"/>
    <dgm:cxn modelId="{559A435F-16E9-8C41-855F-A9F24E9F845A}" type="presParOf" srcId="{B81DE2A6-46BD-9A4B-ACDF-AC12D5D84228}" destId="{23663D12-F011-024D-AC2E-ED3D8E4BB31C}" srcOrd="0" destOrd="0" presId="urn:microsoft.com/office/officeart/2017/3/layout/DropPinTimeline"/>
    <dgm:cxn modelId="{10506CE2-2961-0A4B-AF48-9FA232172269}" type="presParOf" srcId="{B81DE2A6-46BD-9A4B-ACDF-AC12D5D84228}" destId="{FFFD0E92-4DF1-5B42-8A1E-821FBD80C61E}" srcOrd="1" destOrd="0" presId="urn:microsoft.com/office/officeart/2017/3/layout/DropPinTimeline"/>
    <dgm:cxn modelId="{8B8F9610-2374-424E-A2E0-38EA743B356A}" type="presParOf" srcId="{8B81E689-B922-9047-9D6A-37526DE2BF6A}" destId="{6DB9A8A2-3761-7349-BC2F-BE113675A5F3}" srcOrd="2" destOrd="0" presId="urn:microsoft.com/office/officeart/2017/3/layout/DropPinTimeline"/>
    <dgm:cxn modelId="{9E7B431E-F2C7-724E-A46C-28AE4A2F75CF}" type="presParOf" srcId="{8B81E689-B922-9047-9D6A-37526DE2BF6A}" destId="{E63A4AF3-6132-774E-A101-322D0054304C}" srcOrd="3" destOrd="0" presId="urn:microsoft.com/office/officeart/2017/3/layout/DropPinTimeline"/>
    <dgm:cxn modelId="{0018AA47-F8A1-0E4A-A52B-5E85B172A229}" type="presParOf" srcId="{8B81E689-B922-9047-9D6A-37526DE2BF6A}" destId="{BB72FE18-70D7-C349-A2A3-88023AD9A1FD}" srcOrd="4" destOrd="0" presId="urn:microsoft.com/office/officeart/2017/3/layout/DropPinTimeline"/>
    <dgm:cxn modelId="{6A0BB55D-2768-2546-9B23-E886C18148B5}" type="presParOf" srcId="{8B81E689-B922-9047-9D6A-37526DE2BF6A}" destId="{05591FC6-5F18-6E48-B353-0A9272A2F31F}" srcOrd="5" destOrd="0" presId="urn:microsoft.com/office/officeart/2017/3/layout/DropPinTimeline"/>
    <dgm:cxn modelId="{ACE57615-792B-2B4E-A54B-7071E3C1E14E}" type="presParOf" srcId="{65105220-2A5C-0749-810C-EA2E6FDD33DD}" destId="{C83FBF85-72CF-D141-9F06-C02CF3F68CEE}" srcOrd="5" destOrd="0" presId="urn:microsoft.com/office/officeart/2017/3/layout/DropPinTimeline"/>
    <dgm:cxn modelId="{095F1481-26EB-BE40-BF0B-76BBBD78B17E}" type="presParOf" srcId="{65105220-2A5C-0749-810C-EA2E6FDD33DD}" destId="{44594787-A164-4140-8F0D-F274A391D1AE}" srcOrd="6" destOrd="0" presId="urn:microsoft.com/office/officeart/2017/3/layout/DropPinTimeline"/>
    <dgm:cxn modelId="{2F63E189-5489-224C-A180-D977C93A2DBD}" type="presParOf" srcId="{44594787-A164-4140-8F0D-F274A391D1AE}" destId="{08DC13BC-0EE3-DC4C-895F-3A5D9588EC1E}" srcOrd="0" destOrd="0" presId="urn:microsoft.com/office/officeart/2017/3/layout/DropPinTimeline"/>
    <dgm:cxn modelId="{40493A4D-8907-604E-BA4C-F99E9369082F}" type="presParOf" srcId="{44594787-A164-4140-8F0D-F274A391D1AE}" destId="{8DFAF6B4-E235-C544-B8F0-41ABC7047C9B}" srcOrd="1" destOrd="0" presId="urn:microsoft.com/office/officeart/2017/3/layout/DropPinTimeline"/>
    <dgm:cxn modelId="{0686A415-6D94-9040-94EE-DBD979277C51}" type="presParOf" srcId="{8DFAF6B4-E235-C544-B8F0-41ABC7047C9B}" destId="{F11231AD-70D8-AD4A-B412-935C8511D6AA}" srcOrd="0" destOrd="0" presId="urn:microsoft.com/office/officeart/2017/3/layout/DropPinTimeline"/>
    <dgm:cxn modelId="{26027DF2-7256-C740-B792-9F21612E7686}" type="presParOf" srcId="{8DFAF6B4-E235-C544-B8F0-41ABC7047C9B}" destId="{D2E9C5E7-0CD9-DA41-868D-3F4E277E9800}" srcOrd="1" destOrd="0" presId="urn:microsoft.com/office/officeart/2017/3/layout/DropPinTimeline"/>
    <dgm:cxn modelId="{852B3BEE-09A5-9943-8C58-1719F813A7E1}" type="presParOf" srcId="{44594787-A164-4140-8F0D-F274A391D1AE}" destId="{E44F9101-D813-C240-899C-0CA70650F83D}" srcOrd="2" destOrd="0" presId="urn:microsoft.com/office/officeart/2017/3/layout/DropPinTimeline"/>
    <dgm:cxn modelId="{C83FC12F-152D-D74B-9929-09CBBBFEBC9D}" type="presParOf" srcId="{44594787-A164-4140-8F0D-F274A391D1AE}" destId="{796F9EBA-2D93-FB41-B336-536AE21B9407}" srcOrd="3" destOrd="0" presId="urn:microsoft.com/office/officeart/2017/3/layout/DropPinTimeline"/>
    <dgm:cxn modelId="{1A52DE4A-BEE9-8249-98A3-A2E7D202914F}" type="presParOf" srcId="{44594787-A164-4140-8F0D-F274A391D1AE}" destId="{BC970B3C-641F-B24A-B0AA-9A251B1036C9}" srcOrd="4" destOrd="0" presId="urn:microsoft.com/office/officeart/2017/3/layout/DropPinTimeline"/>
    <dgm:cxn modelId="{3E3CFB9E-4E44-5D49-A552-2F353A86CCAC}" type="presParOf" srcId="{44594787-A164-4140-8F0D-F274A391D1AE}" destId="{E2C8C978-A75D-CF4D-9FC9-1607EB04453B}" srcOrd="5" destOrd="0" presId="urn:microsoft.com/office/officeart/2017/3/layout/DropPinTimeline"/>
    <dgm:cxn modelId="{225D0598-8B01-3D42-8898-99CDBB730E31}" type="presParOf" srcId="{65105220-2A5C-0749-810C-EA2E6FDD33DD}" destId="{AA174D80-E214-DB4C-B1C2-1C4A29618EA0}" srcOrd="7" destOrd="0" presId="urn:microsoft.com/office/officeart/2017/3/layout/DropPinTimeline"/>
    <dgm:cxn modelId="{86EE72FA-79C7-C94E-9EE9-1E875D53DD11}" type="presParOf" srcId="{65105220-2A5C-0749-810C-EA2E6FDD33DD}" destId="{F52FA7A9-C578-CB45-8F74-4C56E685D5E0}" srcOrd="8" destOrd="0" presId="urn:microsoft.com/office/officeart/2017/3/layout/DropPinTimeline"/>
    <dgm:cxn modelId="{00A2F6CC-137D-D144-88AB-96E5CD2A4147}" type="presParOf" srcId="{F52FA7A9-C578-CB45-8F74-4C56E685D5E0}" destId="{90F55A85-4B49-D444-9F85-4BC4B110C932}" srcOrd="0" destOrd="0" presId="urn:microsoft.com/office/officeart/2017/3/layout/DropPinTimeline"/>
    <dgm:cxn modelId="{A5398C2A-B444-C241-A028-4B62EE679499}" type="presParOf" srcId="{F52FA7A9-C578-CB45-8F74-4C56E685D5E0}" destId="{5EFA1E37-CC8B-7847-8B9E-9D6592D0C7DB}" srcOrd="1" destOrd="0" presId="urn:microsoft.com/office/officeart/2017/3/layout/DropPinTimeline"/>
    <dgm:cxn modelId="{85D915A9-AF2F-6943-B56B-D566F6A70A93}" type="presParOf" srcId="{5EFA1E37-CC8B-7847-8B9E-9D6592D0C7DB}" destId="{4FB80CF4-A75E-234E-9119-AFDA6098A0B6}" srcOrd="0" destOrd="0" presId="urn:microsoft.com/office/officeart/2017/3/layout/DropPinTimeline"/>
    <dgm:cxn modelId="{6B53B674-1EBC-6C4D-A634-4643A6AAA13D}" type="presParOf" srcId="{5EFA1E37-CC8B-7847-8B9E-9D6592D0C7DB}" destId="{869A37BB-AC22-1C43-92D0-51CBB7B43EFA}" srcOrd="1" destOrd="0" presId="urn:microsoft.com/office/officeart/2017/3/layout/DropPinTimeline"/>
    <dgm:cxn modelId="{ABE9260E-3C7D-C141-A05E-6B2084D2E957}" type="presParOf" srcId="{F52FA7A9-C578-CB45-8F74-4C56E685D5E0}" destId="{FE09B5F0-2640-8140-98F7-BE33FDFC80E0}" srcOrd="2" destOrd="0" presId="urn:microsoft.com/office/officeart/2017/3/layout/DropPinTimeline"/>
    <dgm:cxn modelId="{30170DFF-28EF-1347-AF3B-D2F1F44A7852}" type="presParOf" srcId="{F52FA7A9-C578-CB45-8F74-4C56E685D5E0}" destId="{C42BF247-C73C-A84D-955B-DA933313311E}" srcOrd="3" destOrd="0" presId="urn:microsoft.com/office/officeart/2017/3/layout/DropPinTimeline"/>
    <dgm:cxn modelId="{2033B91B-90AA-3F40-9981-08FF8A9A9715}" type="presParOf" srcId="{F52FA7A9-C578-CB45-8F74-4C56E685D5E0}" destId="{00C2B8BB-A16C-5C42-95D0-A411304318FD}" srcOrd="4" destOrd="0" presId="urn:microsoft.com/office/officeart/2017/3/layout/DropPinTimeline"/>
    <dgm:cxn modelId="{5CB3BE3F-D381-1F47-A0A9-F6CFAEE75FFC}" type="presParOf" srcId="{F52FA7A9-C578-CB45-8F74-4C56E685D5E0}" destId="{754A321C-13AC-CD4B-86B2-C2AEC16B14D9}" srcOrd="5" destOrd="0" presId="urn:microsoft.com/office/officeart/2017/3/layout/DropPinTimeline"/>
    <dgm:cxn modelId="{1B7D8534-D512-9A41-A8C0-42D1226CB357}" type="presParOf" srcId="{65105220-2A5C-0749-810C-EA2E6FDD33DD}" destId="{F8129A95-7739-804C-B01A-DEB93A2401A4}" srcOrd="9" destOrd="0" presId="urn:microsoft.com/office/officeart/2017/3/layout/DropPinTimeline"/>
    <dgm:cxn modelId="{97013073-E429-4043-B265-FFE11669BC3B}" type="presParOf" srcId="{65105220-2A5C-0749-810C-EA2E6FDD33DD}" destId="{D3E08BFB-9DAF-DE4C-84AA-627E8A29B99F}" srcOrd="10" destOrd="0" presId="urn:microsoft.com/office/officeart/2017/3/layout/DropPinTimeline"/>
    <dgm:cxn modelId="{C48FF4B6-6966-F24E-93B3-0640AD104A5B}" type="presParOf" srcId="{D3E08BFB-9DAF-DE4C-84AA-627E8A29B99F}" destId="{EF9CA3D7-308C-C343-B549-F3EB725DE983}" srcOrd="0" destOrd="0" presId="urn:microsoft.com/office/officeart/2017/3/layout/DropPinTimeline"/>
    <dgm:cxn modelId="{32F2A15C-3D07-D544-9FA2-1790BC5E3C9D}" type="presParOf" srcId="{D3E08BFB-9DAF-DE4C-84AA-627E8A29B99F}" destId="{55341D1F-7042-F845-815C-6C973A637387}" srcOrd="1" destOrd="0" presId="urn:microsoft.com/office/officeart/2017/3/layout/DropPinTimeline"/>
    <dgm:cxn modelId="{1D1CD666-DD2A-6045-A3B6-62381BE0AA6B}" type="presParOf" srcId="{55341D1F-7042-F845-815C-6C973A637387}" destId="{2AE73156-B635-0E4D-80B7-6399E597A004}" srcOrd="0" destOrd="0" presId="urn:microsoft.com/office/officeart/2017/3/layout/DropPinTimeline"/>
    <dgm:cxn modelId="{0438CDA0-02E3-AD4C-B4F6-607BE97C4680}" type="presParOf" srcId="{55341D1F-7042-F845-815C-6C973A637387}" destId="{BBAD5CD7-39D9-F84F-9268-3FD9EDA266FC}" srcOrd="1" destOrd="0" presId="urn:microsoft.com/office/officeart/2017/3/layout/DropPinTimeline"/>
    <dgm:cxn modelId="{822C30FB-4C42-6846-B7A3-AE7F486449F3}" type="presParOf" srcId="{D3E08BFB-9DAF-DE4C-84AA-627E8A29B99F}" destId="{3A1E3566-0E6F-A247-AE11-B94F3A174FC3}" srcOrd="2" destOrd="0" presId="urn:microsoft.com/office/officeart/2017/3/layout/DropPinTimeline"/>
    <dgm:cxn modelId="{5FB25339-8AEE-FB4A-B92A-0D6FCF0B14A5}" type="presParOf" srcId="{D3E08BFB-9DAF-DE4C-84AA-627E8A29B99F}" destId="{FDC0A4A6-D2DB-204D-9C71-1275AB7AD031}" srcOrd="3" destOrd="0" presId="urn:microsoft.com/office/officeart/2017/3/layout/DropPinTimeline"/>
    <dgm:cxn modelId="{460690A0-3033-8F49-BE53-2D21DD38EB5B}" type="presParOf" srcId="{D3E08BFB-9DAF-DE4C-84AA-627E8A29B99F}" destId="{163B4F6D-9079-1846-9B2E-07F8AA6B67C7}" srcOrd="4" destOrd="0" presId="urn:microsoft.com/office/officeart/2017/3/layout/DropPinTimeline"/>
    <dgm:cxn modelId="{2A1CAA4B-1CE5-8D4C-A821-00199635AF0D}" type="presParOf" srcId="{D3E08BFB-9DAF-DE4C-84AA-627E8A29B99F}" destId="{FA9F2438-F44B-0240-A096-8120DA20FD21}" srcOrd="5" destOrd="0" presId="urn:microsoft.com/office/officeart/2017/3/layout/DropPinTimeline"/>
    <dgm:cxn modelId="{82452DC9-7362-0340-863D-ADFB82F0818E}" type="presParOf" srcId="{65105220-2A5C-0749-810C-EA2E6FDD33DD}" destId="{56955D34-A6A2-5144-8126-75FAC89BC2B0}" srcOrd="11" destOrd="0" presId="urn:microsoft.com/office/officeart/2017/3/layout/DropPinTimeline"/>
    <dgm:cxn modelId="{BC21B33A-83D1-4143-A38A-F9F1DF75F00E}" type="presParOf" srcId="{65105220-2A5C-0749-810C-EA2E6FDD33DD}" destId="{CF9A2492-804F-2C47-91BC-024ACE644F61}" srcOrd="12" destOrd="0" presId="urn:microsoft.com/office/officeart/2017/3/layout/DropPinTimeline"/>
    <dgm:cxn modelId="{780C6DAA-2B4F-8D40-B5CD-645712912B3B}" type="presParOf" srcId="{CF9A2492-804F-2C47-91BC-024ACE644F61}" destId="{5E7D7376-9336-0842-B423-EBFFA81EE2C3}" srcOrd="0" destOrd="0" presId="urn:microsoft.com/office/officeart/2017/3/layout/DropPinTimeline"/>
    <dgm:cxn modelId="{511A4F01-F1C3-9E48-A85B-E94C0987D33E}" type="presParOf" srcId="{CF9A2492-804F-2C47-91BC-024ACE644F61}" destId="{52735BAA-C005-334E-AD2E-E996262ABC85}" srcOrd="1" destOrd="0" presId="urn:microsoft.com/office/officeart/2017/3/layout/DropPinTimeline"/>
    <dgm:cxn modelId="{2DD499B0-9521-6943-914E-3C4E9798A7AE}" type="presParOf" srcId="{52735BAA-C005-334E-AD2E-E996262ABC85}" destId="{B41BBE38-E062-164A-81FC-61C30043F779}" srcOrd="0" destOrd="0" presId="urn:microsoft.com/office/officeart/2017/3/layout/DropPinTimeline"/>
    <dgm:cxn modelId="{EB90C03A-7277-2F4A-B088-B70CE16890FC}" type="presParOf" srcId="{52735BAA-C005-334E-AD2E-E996262ABC85}" destId="{E187CC79-24BD-6B4C-B8AD-50781AFBBEBB}" srcOrd="1" destOrd="0" presId="urn:microsoft.com/office/officeart/2017/3/layout/DropPinTimeline"/>
    <dgm:cxn modelId="{648DE222-96DA-4049-8A0B-25E52BF02F70}" type="presParOf" srcId="{CF9A2492-804F-2C47-91BC-024ACE644F61}" destId="{81DA6C35-07DE-FE46-8C53-38E9CE05381B}" srcOrd="2" destOrd="0" presId="urn:microsoft.com/office/officeart/2017/3/layout/DropPinTimeline"/>
    <dgm:cxn modelId="{87F01E0A-B916-9848-BBDF-584A9F0CE496}" type="presParOf" srcId="{CF9A2492-804F-2C47-91BC-024ACE644F61}" destId="{B66294B0-B711-6241-9CEE-5556257B8D72}" srcOrd="3" destOrd="0" presId="urn:microsoft.com/office/officeart/2017/3/layout/DropPinTimeline"/>
    <dgm:cxn modelId="{0500A538-6666-9445-861D-5F6AD9540DF7}" type="presParOf" srcId="{CF9A2492-804F-2C47-91BC-024ACE644F61}" destId="{67D54FD7-637D-D641-BFE3-F911915DF495}" srcOrd="4" destOrd="0" presId="urn:microsoft.com/office/officeart/2017/3/layout/DropPinTimeline"/>
    <dgm:cxn modelId="{3A0BBD22-906E-3B40-A714-F792C3717758}" type="presParOf" srcId="{CF9A2492-804F-2C47-91BC-024ACE644F61}" destId="{C0D5C8DD-8BC3-AA47-851A-1A554DBB342D}" srcOrd="5" destOrd="0" presId="urn:microsoft.com/office/officeart/2017/3/layout/DropPin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B0EEC9-836E-4DEC-B0E8-7E24DAEB8A34}" type="doc">
      <dgm:prSet loTypeId="urn:microsoft.com/office/officeart/2018/2/layout/IconVerticalSolidList" loCatId="icon" qsTypeId="urn:microsoft.com/office/officeart/2005/8/quickstyle/simple4" qsCatId="simple" csTypeId="urn:microsoft.com/office/officeart/2018/5/colors/Iconchunking_neutralbg_accent2_2" csCatId="accent2" phldr="1"/>
      <dgm:spPr/>
      <dgm:t>
        <a:bodyPr/>
        <a:lstStyle/>
        <a:p>
          <a:endParaRPr lang="en-US"/>
        </a:p>
      </dgm:t>
    </dgm:pt>
    <dgm:pt modelId="{D544D5A0-0BFD-49EE-B91A-2F67321CA3A3}">
      <dgm:prSet/>
      <dgm:spPr/>
      <dgm:t>
        <a:bodyPr/>
        <a:lstStyle/>
        <a:p>
          <a:r>
            <a:rPr lang="en-GB" dirty="0"/>
            <a:t>“</a:t>
          </a:r>
          <a:r>
            <a:rPr lang="en-GB" b="1" dirty="0"/>
            <a:t>where the re-use of documents held by public sector bodies is allowed</a:t>
          </a:r>
          <a:r>
            <a:rPr lang="en-GB" dirty="0"/>
            <a:t>, these documents shall be re-usable for commercial or non-commercial purposes”</a:t>
          </a:r>
          <a:endParaRPr lang="en-US" dirty="0"/>
        </a:p>
      </dgm:t>
    </dgm:pt>
    <dgm:pt modelId="{CE41543A-1E78-42F6-87B0-7606EACF51C5}" type="parTrans" cxnId="{66E82CE8-94B1-41F4-A900-E7B75575E6AC}">
      <dgm:prSet/>
      <dgm:spPr/>
      <dgm:t>
        <a:bodyPr/>
        <a:lstStyle/>
        <a:p>
          <a:endParaRPr lang="en-US"/>
        </a:p>
      </dgm:t>
    </dgm:pt>
    <dgm:pt modelId="{B8A00950-F11C-4FDF-AABE-D794D86C7DBA}" type="sibTrans" cxnId="{66E82CE8-94B1-41F4-A900-E7B75575E6AC}">
      <dgm:prSet/>
      <dgm:spPr/>
      <dgm:t>
        <a:bodyPr/>
        <a:lstStyle/>
        <a:p>
          <a:endParaRPr lang="en-US"/>
        </a:p>
      </dgm:t>
    </dgm:pt>
    <dgm:pt modelId="{BD7E0401-C79D-4EC5-B0B9-BEEEC5C0D569}">
      <dgm:prSet/>
      <dgm:spPr/>
      <dgm:t>
        <a:bodyPr/>
        <a:lstStyle/>
        <a:p>
          <a:r>
            <a:rPr lang="en-GB" b="1" dirty="0"/>
            <a:t>Exceptions</a:t>
          </a:r>
          <a:r>
            <a:rPr lang="en-GB" dirty="0"/>
            <a:t>: documents outside the task of the public sector bodies, third parties’ IPR, access regimes, public service broadcasting, or educational, research, and cultural establishments.</a:t>
          </a:r>
          <a:endParaRPr lang="en-US" dirty="0"/>
        </a:p>
      </dgm:t>
    </dgm:pt>
    <dgm:pt modelId="{F14A6746-D5FB-4F28-8D65-2DEDF4A6774F}" type="parTrans" cxnId="{6744CA95-B4CC-4CE7-AF14-3D431FF06045}">
      <dgm:prSet/>
      <dgm:spPr/>
      <dgm:t>
        <a:bodyPr/>
        <a:lstStyle/>
        <a:p>
          <a:endParaRPr lang="en-US"/>
        </a:p>
      </dgm:t>
    </dgm:pt>
    <dgm:pt modelId="{EB2D40CB-872C-4941-B65A-08501D1D38E3}" type="sibTrans" cxnId="{6744CA95-B4CC-4CE7-AF14-3D431FF06045}">
      <dgm:prSet/>
      <dgm:spPr/>
      <dgm:t>
        <a:bodyPr/>
        <a:lstStyle/>
        <a:p>
          <a:endParaRPr lang="en-US"/>
        </a:p>
      </dgm:t>
    </dgm:pt>
    <dgm:pt modelId="{BB6963CD-889E-4EC1-B240-6CA5092CC536}">
      <dgm:prSet/>
      <dgm:spPr/>
      <dgm:t>
        <a:bodyPr/>
        <a:lstStyle/>
        <a:p>
          <a:r>
            <a:rPr lang="en-GB" dirty="0"/>
            <a:t>Public sector bodies </a:t>
          </a:r>
          <a:r>
            <a:rPr lang="en-GB" b="1" dirty="0"/>
            <a:t>required</a:t>
          </a:r>
          <a:r>
            <a:rPr lang="en-GB" dirty="0"/>
            <a:t> to process requests, </a:t>
          </a:r>
          <a:r>
            <a:rPr lang="en-GB" b="1" dirty="0"/>
            <a:t>licensing</a:t>
          </a:r>
          <a:r>
            <a:rPr lang="en-GB" dirty="0"/>
            <a:t> if necessary, within a </a:t>
          </a:r>
          <a:r>
            <a:rPr lang="en-GB" b="1" dirty="0"/>
            <a:t>reasonable</a:t>
          </a:r>
          <a:r>
            <a:rPr lang="en-GB" dirty="0"/>
            <a:t> timeframe, communicating grounds for </a:t>
          </a:r>
          <a:r>
            <a:rPr lang="en-GB" b="1" dirty="0"/>
            <a:t>refusal</a:t>
          </a:r>
          <a:r>
            <a:rPr lang="en-GB" dirty="0"/>
            <a:t> and means of </a:t>
          </a:r>
          <a:r>
            <a:rPr lang="en-GB" b="1" dirty="0"/>
            <a:t>redress</a:t>
          </a:r>
          <a:r>
            <a:rPr lang="en-GB" dirty="0"/>
            <a:t>.</a:t>
          </a:r>
          <a:endParaRPr lang="en-US" dirty="0"/>
        </a:p>
      </dgm:t>
    </dgm:pt>
    <dgm:pt modelId="{BC02523A-E00A-4629-95F6-20B966E264A6}" type="parTrans" cxnId="{48984DE0-CA44-4AC0-9243-B3A1C9673699}">
      <dgm:prSet/>
      <dgm:spPr/>
      <dgm:t>
        <a:bodyPr/>
        <a:lstStyle/>
        <a:p>
          <a:endParaRPr lang="en-US"/>
        </a:p>
      </dgm:t>
    </dgm:pt>
    <dgm:pt modelId="{275115FA-68DB-40A3-AA6F-EBC626ECF247}" type="sibTrans" cxnId="{48984DE0-CA44-4AC0-9243-B3A1C9673699}">
      <dgm:prSet/>
      <dgm:spPr/>
      <dgm:t>
        <a:bodyPr/>
        <a:lstStyle/>
        <a:p>
          <a:endParaRPr lang="en-US"/>
        </a:p>
      </dgm:t>
    </dgm:pt>
    <dgm:pt modelId="{225D5328-7489-4388-95ED-9DE4A49C1C7B}">
      <dgm:prSet/>
      <dgm:spPr/>
      <dgm:t>
        <a:bodyPr/>
        <a:lstStyle/>
        <a:p>
          <a:r>
            <a:rPr lang="en-GB" b="1" dirty="0"/>
            <a:t>Charging</a:t>
          </a:r>
          <a:r>
            <a:rPr lang="en-GB" dirty="0"/>
            <a:t> &lt;= costs + reasonable ROI</a:t>
          </a:r>
          <a:endParaRPr lang="en-US" dirty="0"/>
        </a:p>
      </dgm:t>
    </dgm:pt>
    <dgm:pt modelId="{3242A32C-B7C1-4AED-8FE9-C6DD5DDCB29B}" type="parTrans" cxnId="{1A91B037-324B-40FB-822E-D83D25C65780}">
      <dgm:prSet/>
      <dgm:spPr/>
      <dgm:t>
        <a:bodyPr/>
        <a:lstStyle/>
        <a:p>
          <a:endParaRPr lang="en-US"/>
        </a:p>
      </dgm:t>
    </dgm:pt>
    <dgm:pt modelId="{6A2B68EE-8A52-4BBF-96BB-29BFC38F6B03}" type="sibTrans" cxnId="{1A91B037-324B-40FB-822E-D83D25C65780}">
      <dgm:prSet/>
      <dgm:spPr/>
      <dgm:t>
        <a:bodyPr/>
        <a:lstStyle/>
        <a:p>
          <a:endParaRPr lang="en-US"/>
        </a:p>
      </dgm:t>
    </dgm:pt>
    <dgm:pt modelId="{99F5469C-64E4-4FDF-9CC8-C8793816649E}">
      <dgm:prSet/>
      <dgm:spPr/>
      <dgm:t>
        <a:bodyPr/>
        <a:lstStyle/>
        <a:p>
          <a:r>
            <a:rPr lang="en-GB" b="1" dirty="0"/>
            <a:t>Transparency</a:t>
          </a:r>
          <a:r>
            <a:rPr lang="en-GB" dirty="0"/>
            <a:t>  &amp;&amp; </a:t>
          </a:r>
          <a:r>
            <a:rPr lang="en-GB" b="1" dirty="0"/>
            <a:t>non-discrimination</a:t>
          </a:r>
          <a:endParaRPr lang="en-US" b="1" dirty="0"/>
        </a:p>
      </dgm:t>
    </dgm:pt>
    <dgm:pt modelId="{1430F7E1-58D5-4FFE-90AC-8BDBE4D3166C}" type="parTrans" cxnId="{4C9381EB-6783-46C1-81AD-69256F09F363}">
      <dgm:prSet/>
      <dgm:spPr/>
      <dgm:t>
        <a:bodyPr/>
        <a:lstStyle/>
        <a:p>
          <a:endParaRPr lang="en-US"/>
        </a:p>
      </dgm:t>
    </dgm:pt>
    <dgm:pt modelId="{FFC83FB0-5634-42E1-B6B9-2ADA0DDC6F0F}" type="sibTrans" cxnId="{4C9381EB-6783-46C1-81AD-69256F09F363}">
      <dgm:prSet/>
      <dgm:spPr/>
      <dgm:t>
        <a:bodyPr/>
        <a:lstStyle/>
        <a:p>
          <a:endParaRPr lang="en-US"/>
        </a:p>
      </dgm:t>
    </dgm:pt>
    <dgm:pt modelId="{4F74BAF5-17BC-45DD-BEB6-68B75CF84F73}" type="pres">
      <dgm:prSet presAssocID="{BCB0EEC9-836E-4DEC-B0E8-7E24DAEB8A34}" presName="root" presStyleCnt="0">
        <dgm:presLayoutVars>
          <dgm:dir/>
          <dgm:resizeHandles val="exact"/>
        </dgm:presLayoutVars>
      </dgm:prSet>
      <dgm:spPr/>
    </dgm:pt>
    <dgm:pt modelId="{2F2C31F8-0FEF-4BF0-B109-C6BC0BEB5592}" type="pres">
      <dgm:prSet presAssocID="{D544D5A0-0BFD-49EE-B91A-2F67321CA3A3}" presName="compNode" presStyleCnt="0"/>
      <dgm:spPr/>
    </dgm:pt>
    <dgm:pt modelId="{AAD82192-61A1-499C-B7B4-6E3B0576E121}" type="pres">
      <dgm:prSet presAssocID="{D544D5A0-0BFD-49EE-B91A-2F67321CA3A3}" presName="bgRect" presStyleLbl="bgShp" presStyleIdx="0" presStyleCnt="5"/>
      <dgm:spPr/>
    </dgm:pt>
    <dgm:pt modelId="{779BD6B1-49DA-4B46-8377-170C1B98DB86}" type="pres">
      <dgm:prSet presAssocID="{D544D5A0-0BFD-49EE-B91A-2F67321CA3A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7F1D4C09-FDA6-41CA-B17E-57E004020DB9}" type="pres">
      <dgm:prSet presAssocID="{D544D5A0-0BFD-49EE-B91A-2F67321CA3A3}" presName="spaceRect" presStyleCnt="0"/>
      <dgm:spPr/>
    </dgm:pt>
    <dgm:pt modelId="{7E545A7B-FE4E-4CDD-BA54-5C5E33E6B913}" type="pres">
      <dgm:prSet presAssocID="{D544D5A0-0BFD-49EE-B91A-2F67321CA3A3}" presName="parTx" presStyleLbl="revTx" presStyleIdx="0" presStyleCnt="5">
        <dgm:presLayoutVars>
          <dgm:chMax val="0"/>
          <dgm:chPref val="0"/>
        </dgm:presLayoutVars>
      </dgm:prSet>
      <dgm:spPr/>
    </dgm:pt>
    <dgm:pt modelId="{B7368CAF-372D-4748-9363-AF084064F52B}" type="pres">
      <dgm:prSet presAssocID="{B8A00950-F11C-4FDF-AABE-D794D86C7DBA}" presName="sibTrans" presStyleCnt="0"/>
      <dgm:spPr/>
    </dgm:pt>
    <dgm:pt modelId="{DC68874F-329D-4717-A2E1-932D4C37FE95}" type="pres">
      <dgm:prSet presAssocID="{BD7E0401-C79D-4EC5-B0B9-BEEEC5C0D569}" presName="compNode" presStyleCnt="0"/>
      <dgm:spPr/>
    </dgm:pt>
    <dgm:pt modelId="{D0D97DB4-6304-446E-BF41-46B60FDD7D7E}" type="pres">
      <dgm:prSet presAssocID="{BD7E0401-C79D-4EC5-B0B9-BEEEC5C0D569}" presName="bgRect" presStyleLbl="bgShp" presStyleIdx="1" presStyleCnt="5"/>
      <dgm:spPr/>
    </dgm:pt>
    <dgm:pt modelId="{9D418314-8EA7-4A84-BC60-6C07614C4BE6}" type="pres">
      <dgm:prSet presAssocID="{BD7E0401-C79D-4EC5-B0B9-BEEEC5C0D569}"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8B5DCA2B-1A97-4554-97BB-A5ED816E6ED7}" type="pres">
      <dgm:prSet presAssocID="{BD7E0401-C79D-4EC5-B0B9-BEEEC5C0D569}" presName="spaceRect" presStyleCnt="0"/>
      <dgm:spPr/>
    </dgm:pt>
    <dgm:pt modelId="{24E7688D-C928-42AF-AC1B-6BC71B0FDA2B}" type="pres">
      <dgm:prSet presAssocID="{BD7E0401-C79D-4EC5-B0B9-BEEEC5C0D569}" presName="parTx" presStyleLbl="revTx" presStyleIdx="1" presStyleCnt="5">
        <dgm:presLayoutVars>
          <dgm:chMax val="0"/>
          <dgm:chPref val="0"/>
        </dgm:presLayoutVars>
      </dgm:prSet>
      <dgm:spPr/>
    </dgm:pt>
    <dgm:pt modelId="{2DD8CA36-35C3-4170-B0AD-B97D33536442}" type="pres">
      <dgm:prSet presAssocID="{EB2D40CB-872C-4941-B65A-08501D1D38E3}" presName="sibTrans" presStyleCnt="0"/>
      <dgm:spPr/>
    </dgm:pt>
    <dgm:pt modelId="{182A58D8-DEAA-4BFD-AE1E-FAD2E3E96106}" type="pres">
      <dgm:prSet presAssocID="{BB6963CD-889E-4EC1-B240-6CA5092CC536}" presName="compNode" presStyleCnt="0"/>
      <dgm:spPr/>
    </dgm:pt>
    <dgm:pt modelId="{287D8F5C-FAFD-4FC2-A3BE-7A3FC40B35E3}" type="pres">
      <dgm:prSet presAssocID="{BB6963CD-889E-4EC1-B240-6CA5092CC536}" presName="bgRect" presStyleLbl="bgShp" presStyleIdx="2" presStyleCnt="5"/>
      <dgm:spPr/>
    </dgm:pt>
    <dgm:pt modelId="{1090DD72-D6ED-4F8B-A724-15D65B090FCE}" type="pres">
      <dgm:prSet presAssocID="{BB6963CD-889E-4EC1-B240-6CA5092CC536}"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list"/>
        </a:ext>
      </dgm:extLst>
    </dgm:pt>
    <dgm:pt modelId="{0B765E69-4F89-4C80-9453-E473080E2E62}" type="pres">
      <dgm:prSet presAssocID="{BB6963CD-889E-4EC1-B240-6CA5092CC536}" presName="spaceRect" presStyleCnt="0"/>
      <dgm:spPr/>
    </dgm:pt>
    <dgm:pt modelId="{E19B707E-DA82-47FD-B33F-10F5C787B272}" type="pres">
      <dgm:prSet presAssocID="{BB6963CD-889E-4EC1-B240-6CA5092CC536}" presName="parTx" presStyleLbl="revTx" presStyleIdx="2" presStyleCnt="5">
        <dgm:presLayoutVars>
          <dgm:chMax val="0"/>
          <dgm:chPref val="0"/>
        </dgm:presLayoutVars>
      </dgm:prSet>
      <dgm:spPr/>
    </dgm:pt>
    <dgm:pt modelId="{618698FB-7F8A-4DC5-8CE9-DC54BCF42755}" type="pres">
      <dgm:prSet presAssocID="{275115FA-68DB-40A3-AA6F-EBC626ECF247}" presName="sibTrans" presStyleCnt="0"/>
      <dgm:spPr/>
    </dgm:pt>
    <dgm:pt modelId="{EB2A54DA-DA1F-4DC1-B255-83A195225A02}" type="pres">
      <dgm:prSet presAssocID="{225D5328-7489-4388-95ED-9DE4A49C1C7B}" presName="compNode" presStyleCnt="0"/>
      <dgm:spPr/>
    </dgm:pt>
    <dgm:pt modelId="{1737A73C-238A-4524-85F5-1A4CACD6AD47}" type="pres">
      <dgm:prSet presAssocID="{225D5328-7489-4388-95ED-9DE4A49C1C7B}" presName="bgRect" presStyleLbl="bgShp" presStyleIdx="3" presStyleCnt="5"/>
      <dgm:spPr/>
    </dgm:pt>
    <dgm:pt modelId="{DA7B64D3-35F5-4CAA-9744-1973C69610FD}" type="pres">
      <dgm:prSet presAssocID="{225D5328-7489-4388-95ED-9DE4A49C1C7B}"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ins"/>
        </a:ext>
      </dgm:extLst>
    </dgm:pt>
    <dgm:pt modelId="{89CC9880-588A-4F4C-ADB9-50E98F007017}" type="pres">
      <dgm:prSet presAssocID="{225D5328-7489-4388-95ED-9DE4A49C1C7B}" presName="spaceRect" presStyleCnt="0"/>
      <dgm:spPr/>
    </dgm:pt>
    <dgm:pt modelId="{DE885C45-3681-4A2B-A5C7-688C05CE02D0}" type="pres">
      <dgm:prSet presAssocID="{225D5328-7489-4388-95ED-9DE4A49C1C7B}" presName="parTx" presStyleLbl="revTx" presStyleIdx="3" presStyleCnt="5">
        <dgm:presLayoutVars>
          <dgm:chMax val="0"/>
          <dgm:chPref val="0"/>
        </dgm:presLayoutVars>
      </dgm:prSet>
      <dgm:spPr/>
    </dgm:pt>
    <dgm:pt modelId="{C0F58C5B-8487-4B9D-BED7-DD1F1ED952AA}" type="pres">
      <dgm:prSet presAssocID="{6A2B68EE-8A52-4BBF-96BB-29BFC38F6B03}" presName="sibTrans" presStyleCnt="0"/>
      <dgm:spPr/>
    </dgm:pt>
    <dgm:pt modelId="{D937CCF7-80ED-43AC-9A60-2408C6EA0980}" type="pres">
      <dgm:prSet presAssocID="{99F5469C-64E4-4FDF-9CC8-C8793816649E}" presName="compNode" presStyleCnt="0"/>
      <dgm:spPr/>
    </dgm:pt>
    <dgm:pt modelId="{4005361B-BDD7-4671-9D8E-E3D487F3FE7A}" type="pres">
      <dgm:prSet presAssocID="{99F5469C-64E4-4FDF-9CC8-C8793816649E}" presName="bgRect" presStyleLbl="bgShp" presStyleIdx="4" presStyleCnt="5"/>
      <dgm:spPr/>
    </dgm:pt>
    <dgm:pt modelId="{193E4645-5B9E-45F0-8F05-74B368B17ADF}" type="pres">
      <dgm:prSet presAssocID="{99F5469C-64E4-4FDF-9CC8-C8793816649E}"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ontract"/>
        </a:ext>
      </dgm:extLst>
    </dgm:pt>
    <dgm:pt modelId="{6A6899C0-8D9D-4EDB-A546-AA34E9710783}" type="pres">
      <dgm:prSet presAssocID="{99F5469C-64E4-4FDF-9CC8-C8793816649E}" presName="spaceRect" presStyleCnt="0"/>
      <dgm:spPr/>
    </dgm:pt>
    <dgm:pt modelId="{0D5572ED-30F0-4921-9B82-DE04A5C59D0D}" type="pres">
      <dgm:prSet presAssocID="{99F5469C-64E4-4FDF-9CC8-C8793816649E}" presName="parTx" presStyleLbl="revTx" presStyleIdx="4" presStyleCnt="5">
        <dgm:presLayoutVars>
          <dgm:chMax val="0"/>
          <dgm:chPref val="0"/>
        </dgm:presLayoutVars>
      </dgm:prSet>
      <dgm:spPr/>
    </dgm:pt>
  </dgm:ptLst>
  <dgm:cxnLst>
    <dgm:cxn modelId="{34D6EF1B-02FD-40BF-808F-B760CAF66018}" type="presOf" srcId="{BB6963CD-889E-4EC1-B240-6CA5092CC536}" destId="{E19B707E-DA82-47FD-B33F-10F5C787B272}" srcOrd="0" destOrd="0" presId="urn:microsoft.com/office/officeart/2018/2/layout/IconVerticalSolidList"/>
    <dgm:cxn modelId="{4A3E7821-89A8-4B30-A0C3-706727A374E3}" type="presOf" srcId="{99F5469C-64E4-4FDF-9CC8-C8793816649E}" destId="{0D5572ED-30F0-4921-9B82-DE04A5C59D0D}" srcOrd="0" destOrd="0" presId="urn:microsoft.com/office/officeart/2018/2/layout/IconVerticalSolidList"/>
    <dgm:cxn modelId="{1A91B037-324B-40FB-822E-D83D25C65780}" srcId="{BCB0EEC9-836E-4DEC-B0E8-7E24DAEB8A34}" destId="{225D5328-7489-4388-95ED-9DE4A49C1C7B}" srcOrd="3" destOrd="0" parTransId="{3242A32C-B7C1-4AED-8FE9-C6DD5DDCB29B}" sibTransId="{6A2B68EE-8A52-4BBF-96BB-29BFC38F6B03}"/>
    <dgm:cxn modelId="{4649018B-D3A9-4584-B0C1-9232AD5AF127}" type="presOf" srcId="{BCB0EEC9-836E-4DEC-B0E8-7E24DAEB8A34}" destId="{4F74BAF5-17BC-45DD-BEB6-68B75CF84F73}" srcOrd="0" destOrd="0" presId="urn:microsoft.com/office/officeart/2018/2/layout/IconVerticalSolidList"/>
    <dgm:cxn modelId="{6744CA95-B4CC-4CE7-AF14-3D431FF06045}" srcId="{BCB0EEC9-836E-4DEC-B0E8-7E24DAEB8A34}" destId="{BD7E0401-C79D-4EC5-B0B9-BEEEC5C0D569}" srcOrd="1" destOrd="0" parTransId="{F14A6746-D5FB-4F28-8D65-2DEDF4A6774F}" sibTransId="{EB2D40CB-872C-4941-B65A-08501D1D38E3}"/>
    <dgm:cxn modelId="{8E0AA3A5-58D4-42C6-81A9-5604167AC076}" type="presOf" srcId="{D544D5A0-0BFD-49EE-B91A-2F67321CA3A3}" destId="{7E545A7B-FE4E-4CDD-BA54-5C5E33E6B913}" srcOrd="0" destOrd="0" presId="urn:microsoft.com/office/officeart/2018/2/layout/IconVerticalSolidList"/>
    <dgm:cxn modelId="{8F8B4BA6-9556-469C-9B11-58672846368A}" type="presOf" srcId="{225D5328-7489-4388-95ED-9DE4A49C1C7B}" destId="{DE885C45-3681-4A2B-A5C7-688C05CE02D0}" srcOrd="0" destOrd="0" presId="urn:microsoft.com/office/officeart/2018/2/layout/IconVerticalSolidList"/>
    <dgm:cxn modelId="{B68C8FCD-6C5D-461A-B451-B259A9EDCBE8}" type="presOf" srcId="{BD7E0401-C79D-4EC5-B0B9-BEEEC5C0D569}" destId="{24E7688D-C928-42AF-AC1B-6BC71B0FDA2B}" srcOrd="0" destOrd="0" presId="urn:microsoft.com/office/officeart/2018/2/layout/IconVerticalSolidList"/>
    <dgm:cxn modelId="{48984DE0-CA44-4AC0-9243-B3A1C9673699}" srcId="{BCB0EEC9-836E-4DEC-B0E8-7E24DAEB8A34}" destId="{BB6963CD-889E-4EC1-B240-6CA5092CC536}" srcOrd="2" destOrd="0" parTransId="{BC02523A-E00A-4629-95F6-20B966E264A6}" sibTransId="{275115FA-68DB-40A3-AA6F-EBC626ECF247}"/>
    <dgm:cxn modelId="{66E82CE8-94B1-41F4-A900-E7B75575E6AC}" srcId="{BCB0EEC9-836E-4DEC-B0E8-7E24DAEB8A34}" destId="{D544D5A0-0BFD-49EE-B91A-2F67321CA3A3}" srcOrd="0" destOrd="0" parTransId="{CE41543A-1E78-42F6-87B0-7606EACF51C5}" sibTransId="{B8A00950-F11C-4FDF-AABE-D794D86C7DBA}"/>
    <dgm:cxn modelId="{4C9381EB-6783-46C1-81AD-69256F09F363}" srcId="{BCB0EEC9-836E-4DEC-B0E8-7E24DAEB8A34}" destId="{99F5469C-64E4-4FDF-9CC8-C8793816649E}" srcOrd="4" destOrd="0" parTransId="{1430F7E1-58D5-4FFE-90AC-8BDBE4D3166C}" sibTransId="{FFC83FB0-5634-42E1-B6B9-2ADA0DDC6F0F}"/>
    <dgm:cxn modelId="{BECAFC34-4AD7-421A-80FB-07CD12CAEF4D}" type="presParOf" srcId="{4F74BAF5-17BC-45DD-BEB6-68B75CF84F73}" destId="{2F2C31F8-0FEF-4BF0-B109-C6BC0BEB5592}" srcOrd="0" destOrd="0" presId="urn:microsoft.com/office/officeart/2018/2/layout/IconVerticalSolidList"/>
    <dgm:cxn modelId="{061A018B-1662-41E6-89C0-59CAB0F67CFD}" type="presParOf" srcId="{2F2C31F8-0FEF-4BF0-B109-C6BC0BEB5592}" destId="{AAD82192-61A1-499C-B7B4-6E3B0576E121}" srcOrd="0" destOrd="0" presId="urn:microsoft.com/office/officeart/2018/2/layout/IconVerticalSolidList"/>
    <dgm:cxn modelId="{D6452A47-557D-496D-B529-BDAB10C1600F}" type="presParOf" srcId="{2F2C31F8-0FEF-4BF0-B109-C6BC0BEB5592}" destId="{779BD6B1-49DA-4B46-8377-170C1B98DB86}" srcOrd="1" destOrd="0" presId="urn:microsoft.com/office/officeart/2018/2/layout/IconVerticalSolidList"/>
    <dgm:cxn modelId="{04B11C36-864E-4BBC-AA92-9944EE485E08}" type="presParOf" srcId="{2F2C31F8-0FEF-4BF0-B109-C6BC0BEB5592}" destId="{7F1D4C09-FDA6-41CA-B17E-57E004020DB9}" srcOrd="2" destOrd="0" presId="urn:microsoft.com/office/officeart/2018/2/layout/IconVerticalSolidList"/>
    <dgm:cxn modelId="{27DED0AC-DA52-4D2C-ACF6-0C004BC8B8B5}" type="presParOf" srcId="{2F2C31F8-0FEF-4BF0-B109-C6BC0BEB5592}" destId="{7E545A7B-FE4E-4CDD-BA54-5C5E33E6B913}" srcOrd="3" destOrd="0" presId="urn:microsoft.com/office/officeart/2018/2/layout/IconVerticalSolidList"/>
    <dgm:cxn modelId="{09DD1887-2A38-4FE2-BFD1-5636E1454FC7}" type="presParOf" srcId="{4F74BAF5-17BC-45DD-BEB6-68B75CF84F73}" destId="{B7368CAF-372D-4748-9363-AF084064F52B}" srcOrd="1" destOrd="0" presId="urn:microsoft.com/office/officeart/2018/2/layout/IconVerticalSolidList"/>
    <dgm:cxn modelId="{34583DEB-7D21-4683-80DF-D739B91C4E94}" type="presParOf" srcId="{4F74BAF5-17BC-45DD-BEB6-68B75CF84F73}" destId="{DC68874F-329D-4717-A2E1-932D4C37FE95}" srcOrd="2" destOrd="0" presId="urn:microsoft.com/office/officeart/2018/2/layout/IconVerticalSolidList"/>
    <dgm:cxn modelId="{A85E1EB5-C0E4-40E8-B2D5-6DD2FCB7A2D6}" type="presParOf" srcId="{DC68874F-329D-4717-A2E1-932D4C37FE95}" destId="{D0D97DB4-6304-446E-BF41-46B60FDD7D7E}" srcOrd="0" destOrd="0" presId="urn:microsoft.com/office/officeart/2018/2/layout/IconVerticalSolidList"/>
    <dgm:cxn modelId="{217305F5-64CB-438F-860A-1EB02745CE98}" type="presParOf" srcId="{DC68874F-329D-4717-A2E1-932D4C37FE95}" destId="{9D418314-8EA7-4A84-BC60-6C07614C4BE6}" srcOrd="1" destOrd="0" presId="urn:microsoft.com/office/officeart/2018/2/layout/IconVerticalSolidList"/>
    <dgm:cxn modelId="{5CE028A2-22C1-4A00-BFCD-1D8984497FF2}" type="presParOf" srcId="{DC68874F-329D-4717-A2E1-932D4C37FE95}" destId="{8B5DCA2B-1A97-4554-97BB-A5ED816E6ED7}" srcOrd="2" destOrd="0" presId="urn:microsoft.com/office/officeart/2018/2/layout/IconVerticalSolidList"/>
    <dgm:cxn modelId="{A4C975D8-271B-4703-89E2-6385FC4D09A0}" type="presParOf" srcId="{DC68874F-329D-4717-A2E1-932D4C37FE95}" destId="{24E7688D-C928-42AF-AC1B-6BC71B0FDA2B}" srcOrd="3" destOrd="0" presId="urn:microsoft.com/office/officeart/2018/2/layout/IconVerticalSolidList"/>
    <dgm:cxn modelId="{04AEE9B9-2B4F-4C07-8196-52BAA8030B5C}" type="presParOf" srcId="{4F74BAF5-17BC-45DD-BEB6-68B75CF84F73}" destId="{2DD8CA36-35C3-4170-B0AD-B97D33536442}" srcOrd="3" destOrd="0" presId="urn:microsoft.com/office/officeart/2018/2/layout/IconVerticalSolidList"/>
    <dgm:cxn modelId="{FD1D94F1-6F75-4DF9-9185-5B36849F67B6}" type="presParOf" srcId="{4F74BAF5-17BC-45DD-BEB6-68B75CF84F73}" destId="{182A58D8-DEAA-4BFD-AE1E-FAD2E3E96106}" srcOrd="4" destOrd="0" presId="urn:microsoft.com/office/officeart/2018/2/layout/IconVerticalSolidList"/>
    <dgm:cxn modelId="{788003F7-A0DD-4DFD-A88C-92C2BB4B12F3}" type="presParOf" srcId="{182A58D8-DEAA-4BFD-AE1E-FAD2E3E96106}" destId="{287D8F5C-FAFD-4FC2-A3BE-7A3FC40B35E3}" srcOrd="0" destOrd="0" presId="urn:microsoft.com/office/officeart/2018/2/layout/IconVerticalSolidList"/>
    <dgm:cxn modelId="{D969CB6A-DAB2-47F4-9B4D-19A7F686AF6B}" type="presParOf" srcId="{182A58D8-DEAA-4BFD-AE1E-FAD2E3E96106}" destId="{1090DD72-D6ED-4F8B-A724-15D65B090FCE}" srcOrd="1" destOrd="0" presId="urn:microsoft.com/office/officeart/2018/2/layout/IconVerticalSolidList"/>
    <dgm:cxn modelId="{6366914D-A2DB-41BA-9428-C045050E9D1D}" type="presParOf" srcId="{182A58D8-DEAA-4BFD-AE1E-FAD2E3E96106}" destId="{0B765E69-4F89-4C80-9453-E473080E2E62}" srcOrd="2" destOrd="0" presId="urn:microsoft.com/office/officeart/2018/2/layout/IconVerticalSolidList"/>
    <dgm:cxn modelId="{2F89B0BC-65D1-4690-91C1-3D96BDF87E13}" type="presParOf" srcId="{182A58D8-DEAA-4BFD-AE1E-FAD2E3E96106}" destId="{E19B707E-DA82-47FD-B33F-10F5C787B272}" srcOrd="3" destOrd="0" presId="urn:microsoft.com/office/officeart/2018/2/layout/IconVerticalSolidList"/>
    <dgm:cxn modelId="{78B496F8-6987-4F7D-815B-08EE82941B50}" type="presParOf" srcId="{4F74BAF5-17BC-45DD-BEB6-68B75CF84F73}" destId="{618698FB-7F8A-4DC5-8CE9-DC54BCF42755}" srcOrd="5" destOrd="0" presId="urn:microsoft.com/office/officeart/2018/2/layout/IconVerticalSolidList"/>
    <dgm:cxn modelId="{7290DBEE-77DF-48C0-8B13-2F3669060E0A}" type="presParOf" srcId="{4F74BAF5-17BC-45DD-BEB6-68B75CF84F73}" destId="{EB2A54DA-DA1F-4DC1-B255-83A195225A02}" srcOrd="6" destOrd="0" presId="urn:microsoft.com/office/officeart/2018/2/layout/IconVerticalSolidList"/>
    <dgm:cxn modelId="{BCB6D7A1-B163-4849-93D4-BA0102AC6E75}" type="presParOf" srcId="{EB2A54DA-DA1F-4DC1-B255-83A195225A02}" destId="{1737A73C-238A-4524-85F5-1A4CACD6AD47}" srcOrd="0" destOrd="0" presId="urn:microsoft.com/office/officeart/2018/2/layout/IconVerticalSolidList"/>
    <dgm:cxn modelId="{3B1682D9-6C43-414E-9F32-FC4F31644054}" type="presParOf" srcId="{EB2A54DA-DA1F-4DC1-B255-83A195225A02}" destId="{DA7B64D3-35F5-4CAA-9744-1973C69610FD}" srcOrd="1" destOrd="0" presId="urn:microsoft.com/office/officeart/2018/2/layout/IconVerticalSolidList"/>
    <dgm:cxn modelId="{06797B07-A1D2-4211-BD22-662CD91FB639}" type="presParOf" srcId="{EB2A54DA-DA1F-4DC1-B255-83A195225A02}" destId="{89CC9880-588A-4F4C-ADB9-50E98F007017}" srcOrd="2" destOrd="0" presId="urn:microsoft.com/office/officeart/2018/2/layout/IconVerticalSolidList"/>
    <dgm:cxn modelId="{FB772253-2C60-4CE9-9CC0-98FCCA2FE821}" type="presParOf" srcId="{EB2A54DA-DA1F-4DC1-B255-83A195225A02}" destId="{DE885C45-3681-4A2B-A5C7-688C05CE02D0}" srcOrd="3" destOrd="0" presId="urn:microsoft.com/office/officeart/2018/2/layout/IconVerticalSolidList"/>
    <dgm:cxn modelId="{460A6DEA-C0E3-4ACC-9C7E-2EF9ED47B5AA}" type="presParOf" srcId="{4F74BAF5-17BC-45DD-BEB6-68B75CF84F73}" destId="{C0F58C5B-8487-4B9D-BED7-DD1F1ED952AA}" srcOrd="7" destOrd="0" presId="urn:microsoft.com/office/officeart/2018/2/layout/IconVerticalSolidList"/>
    <dgm:cxn modelId="{AE9F0D15-FE39-49FB-8F81-B25706BEC2A5}" type="presParOf" srcId="{4F74BAF5-17BC-45DD-BEB6-68B75CF84F73}" destId="{D937CCF7-80ED-43AC-9A60-2408C6EA0980}" srcOrd="8" destOrd="0" presId="urn:microsoft.com/office/officeart/2018/2/layout/IconVerticalSolidList"/>
    <dgm:cxn modelId="{B9093B1F-B11B-457E-822C-B70E923CFA4E}" type="presParOf" srcId="{D937CCF7-80ED-43AC-9A60-2408C6EA0980}" destId="{4005361B-BDD7-4671-9D8E-E3D487F3FE7A}" srcOrd="0" destOrd="0" presId="urn:microsoft.com/office/officeart/2018/2/layout/IconVerticalSolidList"/>
    <dgm:cxn modelId="{BEA00762-0006-4E5E-B5C0-D49B0EBD86C4}" type="presParOf" srcId="{D937CCF7-80ED-43AC-9A60-2408C6EA0980}" destId="{193E4645-5B9E-45F0-8F05-74B368B17ADF}" srcOrd="1" destOrd="0" presId="urn:microsoft.com/office/officeart/2018/2/layout/IconVerticalSolidList"/>
    <dgm:cxn modelId="{81B7920D-EBB8-4B59-A7D8-B435073EADB3}" type="presParOf" srcId="{D937CCF7-80ED-43AC-9A60-2408C6EA0980}" destId="{6A6899C0-8D9D-4EDB-A546-AA34E9710783}" srcOrd="2" destOrd="0" presId="urn:microsoft.com/office/officeart/2018/2/layout/IconVerticalSolidList"/>
    <dgm:cxn modelId="{76446D4A-6576-4294-AC4C-FA1842AFD6B4}" type="presParOf" srcId="{D937CCF7-80ED-43AC-9A60-2408C6EA0980}" destId="{0D5572ED-30F0-4921-9B82-DE04A5C59D0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ECA1B2-914E-40A8-8B0F-EE5E24279F4D}" type="doc">
      <dgm:prSet loTypeId="urn:microsoft.com/office/officeart/2018/2/layout/IconVerticalSolidList" loCatId="icon" qsTypeId="urn:microsoft.com/office/officeart/2005/8/quickstyle/simple1" qsCatId="simple" csTypeId="urn:microsoft.com/office/officeart/2018/5/colors/Iconchunking_neutralbg_accent0_3" csCatId="mainScheme" phldr="1"/>
      <dgm:spPr/>
      <dgm:t>
        <a:bodyPr/>
        <a:lstStyle/>
        <a:p>
          <a:endParaRPr lang="en-US"/>
        </a:p>
      </dgm:t>
    </dgm:pt>
    <dgm:pt modelId="{6B471A31-9ED9-43DA-B9F2-F3C39DFCD3EE}">
      <dgm:prSet/>
      <dgm:spPr/>
      <dgm:t>
        <a:bodyPr/>
        <a:lstStyle/>
        <a:p>
          <a:r>
            <a:rPr lang="en-GB"/>
            <a:t>Right to re-use!</a:t>
          </a:r>
          <a:endParaRPr lang="en-US"/>
        </a:p>
      </dgm:t>
    </dgm:pt>
    <dgm:pt modelId="{C888847E-39D0-4C54-9DA5-46775010BA60}" type="parTrans" cxnId="{258B96AF-0840-4178-82C4-610CF592196E}">
      <dgm:prSet/>
      <dgm:spPr/>
      <dgm:t>
        <a:bodyPr/>
        <a:lstStyle/>
        <a:p>
          <a:endParaRPr lang="en-US"/>
        </a:p>
      </dgm:t>
    </dgm:pt>
    <dgm:pt modelId="{DF2AF06D-AC43-4D9C-8B5A-35C380DF8079}" type="sibTrans" cxnId="{258B96AF-0840-4178-82C4-610CF592196E}">
      <dgm:prSet/>
      <dgm:spPr/>
      <dgm:t>
        <a:bodyPr/>
        <a:lstStyle/>
        <a:p>
          <a:endParaRPr lang="en-US"/>
        </a:p>
      </dgm:t>
    </dgm:pt>
    <dgm:pt modelId="{03749DF0-C994-4D92-8D9D-6C1F29504524}">
      <dgm:prSet/>
      <dgm:spPr/>
      <dgm:t>
        <a:bodyPr/>
        <a:lstStyle/>
        <a:p>
          <a:r>
            <a:rPr lang="en-GB"/>
            <a:t>Scope extension (</a:t>
          </a:r>
          <a:r>
            <a:rPr lang="en-GB" i="1"/>
            <a:t>light, not right)</a:t>
          </a:r>
          <a:endParaRPr lang="en-US"/>
        </a:p>
      </dgm:t>
    </dgm:pt>
    <dgm:pt modelId="{D6E577E9-7010-42A0-981F-A0C7A79F6EC4}" type="parTrans" cxnId="{DD657A1A-D1C3-472F-A0A5-F3AB7E461FFC}">
      <dgm:prSet/>
      <dgm:spPr/>
      <dgm:t>
        <a:bodyPr/>
        <a:lstStyle/>
        <a:p>
          <a:endParaRPr lang="en-US"/>
        </a:p>
      </dgm:t>
    </dgm:pt>
    <dgm:pt modelId="{62907957-168E-4011-8867-1506B44B49C7}" type="sibTrans" cxnId="{DD657A1A-D1C3-472F-A0A5-F3AB7E461FFC}">
      <dgm:prSet/>
      <dgm:spPr/>
      <dgm:t>
        <a:bodyPr/>
        <a:lstStyle/>
        <a:p>
          <a:endParaRPr lang="en-US"/>
        </a:p>
      </dgm:t>
    </dgm:pt>
    <dgm:pt modelId="{879BD193-4958-4F37-82E0-42242A8D8721}">
      <dgm:prSet/>
      <dgm:spPr/>
      <dgm:t>
        <a:bodyPr/>
        <a:lstStyle/>
        <a:p>
          <a:r>
            <a:rPr lang="en-GB"/>
            <a:t>ROI –&gt; marginal cost</a:t>
          </a:r>
          <a:endParaRPr lang="en-US"/>
        </a:p>
      </dgm:t>
    </dgm:pt>
    <dgm:pt modelId="{CB3FBD97-C82C-4412-A84F-6D09F949A75C}" type="parTrans" cxnId="{D3433E3D-092E-499D-BA0B-72B271ED2B97}">
      <dgm:prSet/>
      <dgm:spPr/>
      <dgm:t>
        <a:bodyPr/>
        <a:lstStyle/>
        <a:p>
          <a:endParaRPr lang="en-US"/>
        </a:p>
      </dgm:t>
    </dgm:pt>
    <dgm:pt modelId="{50D33B64-468B-4869-B50F-DA3E2AB33BF7}" type="sibTrans" cxnId="{D3433E3D-092E-499D-BA0B-72B271ED2B97}">
      <dgm:prSet/>
      <dgm:spPr/>
      <dgm:t>
        <a:bodyPr/>
        <a:lstStyle/>
        <a:p>
          <a:endParaRPr lang="en-US"/>
        </a:p>
      </dgm:t>
    </dgm:pt>
    <dgm:pt modelId="{E3B749F4-DD09-4AF5-ADD9-C6F1192B6DCF}">
      <dgm:prSet/>
      <dgm:spPr/>
      <dgm:t>
        <a:bodyPr/>
        <a:lstStyle/>
        <a:p>
          <a:r>
            <a:rPr lang="en-GB"/>
            <a:t>Machine readability, open formats, open standards…</a:t>
          </a:r>
          <a:endParaRPr lang="en-US"/>
        </a:p>
      </dgm:t>
    </dgm:pt>
    <dgm:pt modelId="{823CAE26-96E0-401B-851A-6686ADF9D104}" type="parTrans" cxnId="{7BEB2F6A-8745-40AF-AA64-3D6271E94D84}">
      <dgm:prSet/>
      <dgm:spPr/>
      <dgm:t>
        <a:bodyPr/>
        <a:lstStyle/>
        <a:p>
          <a:endParaRPr lang="en-US"/>
        </a:p>
      </dgm:t>
    </dgm:pt>
    <dgm:pt modelId="{102C120D-7F5A-4442-8C37-A1EADC657EEF}" type="sibTrans" cxnId="{7BEB2F6A-8745-40AF-AA64-3D6271E94D84}">
      <dgm:prSet/>
      <dgm:spPr/>
      <dgm:t>
        <a:bodyPr/>
        <a:lstStyle/>
        <a:p>
          <a:endParaRPr lang="en-US"/>
        </a:p>
      </dgm:t>
    </dgm:pt>
    <dgm:pt modelId="{85DD9877-67E7-4201-9B9E-45AC9BAE070C}">
      <dgm:prSet/>
      <dgm:spPr/>
      <dgm:t>
        <a:bodyPr/>
        <a:lstStyle/>
        <a:p>
          <a:r>
            <a:rPr lang="en-GB"/>
            <a:t>…open data?</a:t>
          </a:r>
          <a:endParaRPr lang="en-US"/>
        </a:p>
      </dgm:t>
    </dgm:pt>
    <dgm:pt modelId="{E8E20635-5F87-44B5-8350-7849014150B6}" type="parTrans" cxnId="{D635C0D7-C9B4-4909-9D95-68AE82A74B61}">
      <dgm:prSet/>
      <dgm:spPr/>
      <dgm:t>
        <a:bodyPr/>
        <a:lstStyle/>
        <a:p>
          <a:endParaRPr lang="en-US"/>
        </a:p>
      </dgm:t>
    </dgm:pt>
    <dgm:pt modelId="{72CCF35C-E124-47FD-B541-899C8427DD57}" type="sibTrans" cxnId="{D635C0D7-C9B4-4909-9D95-68AE82A74B61}">
      <dgm:prSet/>
      <dgm:spPr/>
      <dgm:t>
        <a:bodyPr/>
        <a:lstStyle/>
        <a:p>
          <a:endParaRPr lang="en-US"/>
        </a:p>
      </dgm:t>
    </dgm:pt>
    <dgm:pt modelId="{88B38AC0-7B5A-4FA3-B9C0-40CB8CF761FA}" type="pres">
      <dgm:prSet presAssocID="{5EECA1B2-914E-40A8-8B0F-EE5E24279F4D}" presName="root" presStyleCnt="0">
        <dgm:presLayoutVars>
          <dgm:dir/>
          <dgm:resizeHandles val="exact"/>
        </dgm:presLayoutVars>
      </dgm:prSet>
      <dgm:spPr/>
    </dgm:pt>
    <dgm:pt modelId="{650D271C-AF33-452A-B6C1-37B036AC9D35}" type="pres">
      <dgm:prSet presAssocID="{6B471A31-9ED9-43DA-B9F2-F3C39DFCD3EE}" presName="compNode" presStyleCnt="0"/>
      <dgm:spPr/>
    </dgm:pt>
    <dgm:pt modelId="{90A4ECE4-0462-4FA1-8429-BDE1E8E56D9B}" type="pres">
      <dgm:prSet presAssocID="{6B471A31-9ED9-43DA-B9F2-F3C39DFCD3EE}" presName="bgRect" presStyleLbl="bgShp" presStyleIdx="0" presStyleCnt="5"/>
      <dgm:spPr/>
    </dgm:pt>
    <dgm:pt modelId="{9D7229B1-1689-4573-8CCC-DEF75DB363FF}" type="pres">
      <dgm:prSet presAssocID="{6B471A31-9ED9-43DA-B9F2-F3C39DFCD3EE}"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3C640C3F-6D11-486D-8938-D7CF246CB474}" type="pres">
      <dgm:prSet presAssocID="{6B471A31-9ED9-43DA-B9F2-F3C39DFCD3EE}" presName="spaceRect" presStyleCnt="0"/>
      <dgm:spPr/>
    </dgm:pt>
    <dgm:pt modelId="{7F9D9583-89B2-4B7A-9D39-72F493AE124B}" type="pres">
      <dgm:prSet presAssocID="{6B471A31-9ED9-43DA-B9F2-F3C39DFCD3EE}" presName="parTx" presStyleLbl="revTx" presStyleIdx="0" presStyleCnt="5">
        <dgm:presLayoutVars>
          <dgm:chMax val="0"/>
          <dgm:chPref val="0"/>
        </dgm:presLayoutVars>
      </dgm:prSet>
      <dgm:spPr/>
    </dgm:pt>
    <dgm:pt modelId="{42C5326D-13D9-42C6-977A-ECF3ECF9C05F}" type="pres">
      <dgm:prSet presAssocID="{DF2AF06D-AC43-4D9C-8B5A-35C380DF8079}" presName="sibTrans" presStyleCnt="0"/>
      <dgm:spPr/>
    </dgm:pt>
    <dgm:pt modelId="{3C2B512E-5471-4D61-A17A-41103833C4AE}" type="pres">
      <dgm:prSet presAssocID="{03749DF0-C994-4D92-8D9D-6C1F29504524}" presName="compNode" presStyleCnt="0"/>
      <dgm:spPr/>
    </dgm:pt>
    <dgm:pt modelId="{970454AD-145B-482D-8B66-51E3343D8627}" type="pres">
      <dgm:prSet presAssocID="{03749DF0-C994-4D92-8D9D-6C1F29504524}" presName="bgRect" presStyleLbl="bgShp" presStyleIdx="1" presStyleCnt="5"/>
      <dgm:spPr/>
    </dgm:pt>
    <dgm:pt modelId="{BE56C34F-DDEC-4F36-90CD-2363D79234AA}" type="pres">
      <dgm:prSet presAssocID="{03749DF0-C994-4D92-8D9D-6C1F29504524}"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ose"/>
        </a:ext>
      </dgm:extLst>
    </dgm:pt>
    <dgm:pt modelId="{0417E851-19DD-4DAC-AFEA-8F0B6755BC86}" type="pres">
      <dgm:prSet presAssocID="{03749DF0-C994-4D92-8D9D-6C1F29504524}" presName="spaceRect" presStyleCnt="0"/>
      <dgm:spPr/>
    </dgm:pt>
    <dgm:pt modelId="{6EADCCBC-66B0-4037-B875-1E2BECB74BD2}" type="pres">
      <dgm:prSet presAssocID="{03749DF0-C994-4D92-8D9D-6C1F29504524}" presName="parTx" presStyleLbl="revTx" presStyleIdx="1" presStyleCnt="5">
        <dgm:presLayoutVars>
          <dgm:chMax val="0"/>
          <dgm:chPref val="0"/>
        </dgm:presLayoutVars>
      </dgm:prSet>
      <dgm:spPr/>
    </dgm:pt>
    <dgm:pt modelId="{7B760055-D386-449F-8240-DA2EB77BE20E}" type="pres">
      <dgm:prSet presAssocID="{62907957-168E-4011-8867-1506B44B49C7}" presName="sibTrans" presStyleCnt="0"/>
      <dgm:spPr/>
    </dgm:pt>
    <dgm:pt modelId="{B39EA75F-0B14-4B64-9DDF-0DE58684E4E8}" type="pres">
      <dgm:prSet presAssocID="{879BD193-4958-4F37-82E0-42242A8D8721}" presName="compNode" presStyleCnt="0"/>
      <dgm:spPr/>
    </dgm:pt>
    <dgm:pt modelId="{0A5BCF29-6250-45DF-A390-CC91DBBE23F8}" type="pres">
      <dgm:prSet presAssocID="{879BD193-4958-4F37-82E0-42242A8D8721}" presName="bgRect" presStyleLbl="bgShp" presStyleIdx="2" presStyleCnt="5"/>
      <dgm:spPr/>
    </dgm:pt>
    <dgm:pt modelId="{5669CF46-F449-4015-9930-E66BABC628F8}" type="pres">
      <dgm:prSet presAssocID="{879BD193-4958-4F37-82E0-42242A8D872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D91DFBD5-06E1-4CD3-9AA7-81C2E4D0C2D4}" type="pres">
      <dgm:prSet presAssocID="{879BD193-4958-4F37-82E0-42242A8D8721}" presName="spaceRect" presStyleCnt="0"/>
      <dgm:spPr/>
    </dgm:pt>
    <dgm:pt modelId="{EB39A91A-36E1-4B47-86A7-5ACCBC5D6634}" type="pres">
      <dgm:prSet presAssocID="{879BD193-4958-4F37-82E0-42242A8D8721}" presName="parTx" presStyleLbl="revTx" presStyleIdx="2" presStyleCnt="5">
        <dgm:presLayoutVars>
          <dgm:chMax val="0"/>
          <dgm:chPref val="0"/>
        </dgm:presLayoutVars>
      </dgm:prSet>
      <dgm:spPr/>
    </dgm:pt>
    <dgm:pt modelId="{ECCE3E78-74D9-490A-9328-7AAED956C344}" type="pres">
      <dgm:prSet presAssocID="{50D33B64-468B-4869-B50F-DA3E2AB33BF7}" presName="sibTrans" presStyleCnt="0"/>
      <dgm:spPr/>
    </dgm:pt>
    <dgm:pt modelId="{0E0BF746-BB51-441A-A66B-3D8CCB1702D0}" type="pres">
      <dgm:prSet presAssocID="{E3B749F4-DD09-4AF5-ADD9-C6F1192B6DCF}" presName="compNode" presStyleCnt="0"/>
      <dgm:spPr/>
    </dgm:pt>
    <dgm:pt modelId="{D4A2DA59-ED02-495A-B0C9-AA1F1836E134}" type="pres">
      <dgm:prSet presAssocID="{E3B749F4-DD09-4AF5-ADD9-C6F1192B6DCF}" presName="bgRect" presStyleLbl="bgShp" presStyleIdx="3" presStyleCnt="5"/>
      <dgm:spPr/>
    </dgm:pt>
    <dgm:pt modelId="{D1473649-0036-4CC2-996E-E41F21C8FBC5}" type="pres">
      <dgm:prSet presAssocID="{E3B749F4-DD09-4AF5-ADD9-C6F1192B6DC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Pencil"/>
        </a:ext>
      </dgm:extLst>
    </dgm:pt>
    <dgm:pt modelId="{EC43DB2E-8920-4C18-8546-B7A9BBEC66E6}" type="pres">
      <dgm:prSet presAssocID="{E3B749F4-DD09-4AF5-ADD9-C6F1192B6DCF}" presName="spaceRect" presStyleCnt="0"/>
      <dgm:spPr/>
    </dgm:pt>
    <dgm:pt modelId="{86E8FDF9-A07A-4CD3-AEC7-E669FFF8891B}" type="pres">
      <dgm:prSet presAssocID="{E3B749F4-DD09-4AF5-ADD9-C6F1192B6DCF}" presName="parTx" presStyleLbl="revTx" presStyleIdx="3" presStyleCnt="5">
        <dgm:presLayoutVars>
          <dgm:chMax val="0"/>
          <dgm:chPref val="0"/>
        </dgm:presLayoutVars>
      </dgm:prSet>
      <dgm:spPr/>
    </dgm:pt>
    <dgm:pt modelId="{F005B87B-18D5-4C3F-8A11-0F7FBA7ECCD0}" type="pres">
      <dgm:prSet presAssocID="{102C120D-7F5A-4442-8C37-A1EADC657EEF}" presName="sibTrans" presStyleCnt="0"/>
      <dgm:spPr/>
    </dgm:pt>
    <dgm:pt modelId="{7D29811B-A8BA-46E6-949C-91CD7B40D955}" type="pres">
      <dgm:prSet presAssocID="{85DD9877-67E7-4201-9B9E-45AC9BAE070C}" presName="compNode" presStyleCnt="0"/>
      <dgm:spPr/>
    </dgm:pt>
    <dgm:pt modelId="{873232E3-E1EE-4A34-B248-C992B2650F21}" type="pres">
      <dgm:prSet presAssocID="{85DD9877-67E7-4201-9B9E-45AC9BAE070C}" presName="bgRect" presStyleLbl="bgShp" presStyleIdx="4" presStyleCnt="5"/>
      <dgm:spPr/>
    </dgm:pt>
    <dgm:pt modelId="{BB1C5CDD-1AF0-4654-95E6-37B12C8B0B52}" type="pres">
      <dgm:prSet presAssocID="{85DD9877-67E7-4201-9B9E-45AC9BAE070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Unlock"/>
        </a:ext>
      </dgm:extLst>
    </dgm:pt>
    <dgm:pt modelId="{3851E9B8-6B82-4362-9500-543BC56B49C8}" type="pres">
      <dgm:prSet presAssocID="{85DD9877-67E7-4201-9B9E-45AC9BAE070C}" presName="spaceRect" presStyleCnt="0"/>
      <dgm:spPr/>
    </dgm:pt>
    <dgm:pt modelId="{718BF4D1-DA56-4971-9179-99EA4271104C}" type="pres">
      <dgm:prSet presAssocID="{85DD9877-67E7-4201-9B9E-45AC9BAE070C}" presName="parTx" presStyleLbl="revTx" presStyleIdx="4" presStyleCnt="5">
        <dgm:presLayoutVars>
          <dgm:chMax val="0"/>
          <dgm:chPref val="0"/>
        </dgm:presLayoutVars>
      </dgm:prSet>
      <dgm:spPr/>
    </dgm:pt>
  </dgm:ptLst>
  <dgm:cxnLst>
    <dgm:cxn modelId="{16227518-5206-644C-A7FB-7ECDBE9363FB}" type="presOf" srcId="{03749DF0-C994-4D92-8D9D-6C1F29504524}" destId="{6EADCCBC-66B0-4037-B875-1E2BECB74BD2}" srcOrd="0" destOrd="0" presId="urn:microsoft.com/office/officeart/2018/2/layout/IconVerticalSolidList"/>
    <dgm:cxn modelId="{DD657A1A-D1C3-472F-A0A5-F3AB7E461FFC}" srcId="{5EECA1B2-914E-40A8-8B0F-EE5E24279F4D}" destId="{03749DF0-C994-4D92-8D9D-6C1F29504524}" srcOrd="1" destOrd="0" parTransId="{D6E577E9-7010-42A0-981F-A0C7A79F6EC4}" sibTransId="{62907957-168E-4011-8867-1506B44B49C7}"/>
    <dgm:cxn modelId="{D3433E3D-092E-499D-BA0B-72B271ED2B97}" srcId="{5EECA1B2-914E-40A8-8B0F-EE5E24279F4D}" destId="{879BD193-4958-4F37-82E0-42242A8D8721}" srcOrd="2" destOrd="0" parTransId="{CB3FBD97-C82C-4412-A84F-6D09F949A75C}" sibTransId="{50D33B64-468B-4869-B50F-DA3E2AB33BF7}"/>
    <dgm:cxn modelId="{74F4B45C-B51A-634E-B3BB-5FC06FD32BD7}" type="presOf" srcId="{85DD9877-67E7-4201-9B9E-45AC9BAE070C}" destId="{718BF4D1-DA56-4971-9179-99EA4271104C}" srcOrd="0" destOrd="0" presId="urn:microsoft.com/office/officeart/2018/2/layout/IconVerticalSolidList"/>
    <dgm:cxn modelId="{EA0C4660-D040-8B47-B4C5-4DED917E4838}" type="presOf" srcId="{6B471A31-9ED9-43DA-B9F2-F3C39DFCD3EE}" destId="{7F9D9583-89B2-4B7A-9D39-72F493AE124B}" srcOrd="0" destOrd="0" presId="urn:microsoft.com/office/officeart/2018/2/layout/IconVerticalSolidList"/>
    <dgm:cxn modelId="{7BEB2F6A-8745-40AF-AA64-3D6271E94D84}" srcId="{5EECA1B2-914E-40A8-8B0F-EE5E24279F4D}" destId="{E3B749F4-DD09-4AF5-ADD9-C6F1192B6DCF}" srcOrd="3" destOrd="0" parTransId="{823CAE26-96E0-401B-851A-6686ADF9D104}" sibTransId="{102C120D-7F5A-4442-8C37-A1EADC657EEF}"/>
    <dgm:cxn modelId="{A177D19D-4B24-684B-BD27-408726328AA3}" type="presOf" srcId="{5EECA1B2-914E-40A8-8B0F-EE5E24279F4D}" destId="{88B38AC0-7B5A-4FA3-B9C0-40CB8CF761FA}" srcOrd="0" destOrd="0" presId="urn:microsoft.com/office/officeart/2018/2/layout/IconVerticalSolidList"/>
    <dgm:cxn modelId="{258B96AF-0840-4178-82C4-610CF592196E}" srcId="{5EECA1B2-914E-40A8-8B0F-EE5E24279F4D}" destId="{6B471A31-9ED9-43DA-B9F2-F3C39DFCD3EE}" srcOrd="0" destOrd="0" parTransId="{C888847E-39D0-4C54-9DA5-46775010BA60}" sibTransId="{DF2AF06D-AC43-4D9C-8B5A-35C380DF8079}"/>
    <dgm:cxn modelId="{D9A1FFB9-AFD7-094F-9AB3-7E6293F093EA}" type="presOf" srcId="{879BD193-4958-4F37-82E0-42242A8D8721}" destId="{EB39A91A-36E1-4B47-86A7-5ACCBC5D6634}" srcOrd="0" destOrd="0" presId="urn:microsoft.com/office/officeart/2018/2/layout/IconVerticalSolidList"/>
    <dgm:cxn modelId="{D635C0D7-C9B4-4909-9D95-68AE82A74B61}" srcId="{5EECA1B2-914E-40A8-8B0F-EE5E24279F4D}" destId="{85DD9877-67E7-4201-9B9E-45AC9BAE070C}" srcOrd="4" destOrd="0" parTransId="{E8E20635-5F87-44B5-8350-7849014150B6}" sibTransId="{72CCF35C-E124-47FD-B541-899C8427DD57}"/>
    <dgm:cxn modelId="{A9393EED-7121-5446-8DA1-5E24700BEFBE}" type="presOf" srcId="{E3B749F4-DD09-4AF5-ADD9-C6F1192B6DCF}" destId="{86E8FDF9-A07A-4CD3-AEC7-E669FFF8891B}" srcOrd="0" destOrd="0" presId="urn:microsoft.com/office/officeart/2018/2/layout/IconVerticalSolidList"/>
    <dgm:cxn modelId="{533B9F2D-40F2-C548-9D88-800EFBE8CB31}" type="presParOf" srcId="{88B38AC0-7B5A-4FA3-B9C0-40CB8CF761FA}" destId="{650D271C-AF33-452A-B6C1-37B036AC9D35}" srcOrd="0" destOrd="0" presId="urn:microsoft.com/office/officeart/2018/2/layout/IconVerticalSolidList"/>
    <dgm:cxn modelId="{84988E62-07C1-454D-AEC1-95E321981154}" type="presParOf" srcId="{650D271C-AF33-452A-B6C1-37B036AC9D35}" destId="{90A4ECE4-0462-4FA1-8429-BDE1E8E56D9B}" srcOrd="0" destOrd="0" presId="urn:microsoft.com/office/officeart/2018/2/layout/IconVerticalSolidList"/>
    <dgm:cxn modelId="{F17B4156-CC32-2B47-8FA4-556AEE156221}" type="presParOf" srcId="{650D271C-AF33-452A-B6C1-37B036AC9D35}" destId="{9D7229B1-1689-4573-8CCC-DEF75DB363FF}" srcOrd="1" destOrd="0" presId="urn:microsoft.com/office/officeart/2018/2/layout/IconVerticalSolidList"/>
    <dgm:cxn modelId="{0AFB7F89-7075-814A-A843-81A98CAA975B}" type="presParOf" srcId="{650D271C-AF33-452A-B6C1-37B036AC9D35}" destId="{3C640C3F-6D11-486D-8938-D7CF246CB474}" srcOrd="2" destOrd="0" presId="urn:microsoft.com/office/officeart/2018/2/layout/IconVerticalSolidList"/>
    <dgm:cxn modelId="{EBCC7108-7B36-B248-9BCE-58319D8E6CC6}" type="presParOf" srcId="{650D271C-AF33-452A-B6C1-37B036AC9D35}" destId="{7F9D9583-89B2-4B7A-9D39-72F493AE124B}" srcOrd="3" destOrd="0" presId="urn:microsoft.com/office/officeart/2018/2/layout/IconVerticalSolidList"/>
    <dgm:cxn modelId="{AB5F2EFC-D4A2-1F46-B78E-A3E498F5C3FF}" type="presParOf" srcId="{88B38AC0-7B5A-4FA3-B9C0-40CB8CF761FA}" destId="{42C5326D-13D9-42C6-977A-ECF3ECF9C05F}" srcOrd="1" destOrd="0" presId="urn:microsoft.com/office/officeart/2018/2/layout/IconVerticalSolidList"/>
    <dgm:cxn modelId="{69FE698D-AF2E-9749-87FF-B5F8F396EB5F}" type="presParOf" srcId="{88B38AC0-7B5A-4FA3-B9C0-40CB8CF761FA}" destId="{3C2B512E-5471-4D61-A17A-41103833C4AE}" srcOrd="2" destOrd="0" presId="urn:microsoft.com/office/officeart/2018/2/layout/IconVerticalSolidList"/>
    <dgm:cxn modelId="{9076AC30-2005-9B4D-941F-C2AD90E4CD7D}" type="presParOf" srcId="{3C2B512E-5471-4D61-A17A-41103833C4AE}" destId="{970454AD-145B-482D-8B66-51E3343D8627}" srcOrd="0" destOrd="0" presId="urn:microsoft.com/office/officeart/2018/2/layout/IconVerticalSolidList"/>
    <dgm:cxn modelId="{76369692-C71F-3C4D-9BC7-A9C36E1EC580}" type="presParOf" srcId="{3C2B512E-5471-4D61-A17A-41103833C4AE}" destId="{BE56C34F-DDEC-4F36-90CD-2363D79234AA}" srcOrd="1" destOrd="0" presId="urn:microsoft.com/office/officeart/2018/2/layout/IconVerticalSolidList"/>
    <dgm:cxn modelId="{18EF7397-AC34-B54F-BEC7-69727463558C}" type="presParOf" srcId="{3C2B512E-5471-4D61-A17A-41103833C4AE}" destId="{0417E851-19DD-4DAC-AFEA-8F0B6755BC86}" srcOrd="2" destOrd="0" presId="urn:microsoft.com/office/officeart/2018/2/layout/IconVerticalSolidList"/>
    <dgm:cxn modelId="{488C223E-9D9B-AB45-A24C-29B89325CDA4}" type="presParOf" srcId="{3C2B512E-5471-4D61-A17A-41103833C4AE}" destId="{6EADCCBC-66B0-4037-B875-1E2BECB74BD2}" srcOrd="3" destOrd="0" presId="urn:microsoft.com/office/officeart/2018/2/layout/IconVerticalSolidList"/>
    <dgm:cxn modelId="{478056AB-6A23-DC42-97B5-27E2D35D3E38}" type="presParOf" srcId="{88B38AC0-7B5A-4FA3-B9C0-40CB8CF761FA}" destId="{7B760055-D386-449F-8240-DA2EB77BE20E}" srcOrd="3" destOrd="0" presId="urn:microsoft.com/office/officeart/2018/2/layout/IconVerticalSolidList"/>
    <dgm:cxn modelId="{1420B70E-0F78-CC44-8683-0BAD9EFF6206}" type="presParOf" srcId="{88B38AC0-7B5A-4FA3-B9C0-40CB8CF761FA}" destId="{B39EA75F-0B14-4B64-9DDF-0DE58684E4E8}" srcOrd="4" destOrd="0" presId="urn:microsoft.com/office/officeart/2018/2/layout/IconVerticalSolidList"/>
    <dgm:cxn modelId="{75FD5E05-FDFA-EF4A-9A4C-8877C168AE5B}" type="presParOf" srcId="{B39EA75F-0B14-4B64-9DDF-0DE58684E4E8}" destId="{0A5BCF29-6250-45DF-A390-CC91DBBE23F8}" srcOrd="0" destOrd="0" presId="urn:microsoft.com/office/officeart/2018/2/layout/IconVerticalSolidList"/>
    <dgm:cxn modelId="{72277381-D0AE-DB48-9408-8135C6332821}" type="presParOf" srcId="{B39EA75F-0B14-4B64-9DDF-0DE58684E4E8}" destId="{5669CF46-F449-4015-9930-E66BABC628F8}" srcOrd="1" destOrd="0" presId="urn:microsoft.com/office/officeart/2018/2/layout/IconVerticalSolidList"/>
    <dgm:cxn modelId="{FF7C4083-F689-1B45-BDAA-5A606B9EF510}" type="presParOf" srcId="{B39EA75F-0B14-4B64-9DDF-0DE58684E4E8}" destId="{D91DFBD5-06E1-4CD3-9AA7-81C2E4D0C2D4}" srcOrd="2" destOrd="0" presId="urn:microsoft.com/office/officeart/2018/2/layout/IconVerticalSolidList"/>
    <dgm:cxn modelId="{0103C3BA-C764-4241-96A0-66E608E47A02}" type="presParOf" srcId="{B39EA75F-0B14-4B64-9DDF-0DE58684E4E8}" destId="{EB39A91A-36E1-4B47-86A7-5ACCBC5D6634}" srcOrd="3" destOrd="0" presId="urn:microsoft.com/office/officeart/2018/2/layout/IconVerticalSolidList"/>
    <dgm:cxn modelId="{AC5B97BA-A479-E443-B4E7-68891B66E964}" type="presParOf" srcId="{88B38AC0-7B5A-4FA3-B9C0-40CB8CF761FA}" destId="{ECCE3E78-74D9-490A-9328-7AAED956C344}" srcOrd="5" destOrd="0" presId="urn:microsoft.com/office/officeart/2018/2/layout/IconVerticalSolidList"/>
    <dgm:cxn modelId="{CE71A41E-7D3F-544B-BF0E-B6BDD60D8538}" type="presParOf" srcId="{88B38AC0-7B5A-4FA3-B9C0-40CB8CF761FA}" destId="{0E0BF746-BB51-441A-A66B-3D8CCB1702D0}" srcOrd="6" destOrd="0" presId="urn:microsoft.com/office/officeart/2018/2/layout/IconVerticalSolidList"/>
    <dgm:cxn modelId="{861A7ACD-9BF9-D646-988E-429C58530B32}" type="presParOf" srcId="{0E0BF746-BB51-441A-A66B-3D8CCB1702D0}" destId="{D4A2DA59-ED02-495A-B0C9-AA1F1836E134}" srcOrd="0" destOrd="0" presId="urn:microsoft.com/office/officeart/2018/2/layout/IconVerticalSolidList"/>
    <dgm:cxn modelId="{5E8D7FF9-6D05-AF4C-8E40-CB6053FDE685}" type="presParOf" srcId="{0E0BF746-BB51-441A-A66B-3D8CCB1702D0}" destId="{D1473649-0036-4CC2-996E-E41F21C8FBC5}" srcOrd="1" destOrd="0" presId="urn:microsoft.com/office/officeart/2018/2/layout/IconVerticalSolidList"/>
    <dgm:cxn modelId="{47330814-9D71-834E-A7E8-B3D09FBCB613}" type="presParOf" srcId="{0E0BF746-BB51-441A-A66B-3D8CCB1702D0}" destId="{EC43DB2E-8920-4C18-8546-B7A9BBEC66E6}" srcOrd="2" destOrd="0" presId="urn:microsoft.com/office/officeart/2018/2/layout/IconVerticalSolidList"/>
    <dgm:cxn modelId="{91994D92-7387-A74F-91DA-1B689AFF6BE5}" type="presParOf" srcId="{0E0BF746-BB51-441A-A66B-3D8CCB1702D0}" destId="{86E8FDF9-A07A-4CD3-AEC7-E669FFF8891B}" srcOrd="3" destOrd="0" presId="urn:microsoft.com/office/officeart/2018/2/layout/IconVerticalSolidList"/>
    <dgm:cxn modelId="{BEE5ED98-A413-F646-BA2D-0D3A5A82DBE4}" type="presParOf" srcId="{88B38AC0-7B5A-4FA3-B9C0-40CB8CF761FA}" destId="{F005B87B-18D5-4C3F-8A11-0F7FBA7ECCD0}" srcOrd="7" destOrd="0" presId="urn:microsoft.com/office/officeart/2018/2/layout/IconVerticalSolidList"/>
    <dgm:cxn modelId="{58F1F620-2AF4-0D4E-A6FF-8C0CFA470744}" type="presParOf" srcId="{88B38AC0-7B5A-4FA3-B9C0-40CB8CF761FA}" destId="{7D29811B-A8BA-46E6-949C-91CD7B40D955}" srcOrd="8" destOrd="0" presId="urn:microsoft.com/office/officeart/2018/2/layout/IconVerticalSolidList"/>
    <dgm:cxn modelId="{DCE0AD87-620F-C241-96DE-990A9775EEA4}" type="presParOf" srcId="{7D29811B-A8BA-46E6-949C-91CD7B40D955}" destId="{873232E3-E1EE-4A34-B248-C992B2650F21}" srcOrd="0" destOrd="0" presId="urn:microsoft.com/office/officeart/2018/2/layout/IconVerticalSolidList"/>
    <dgm:cxn modelId="{874B26C4-EE71-DA40-ADF6-28F4DA30ACDE}" type="presParOf" srcId="{7D29811B-A8BA-46E6-949C-91CD7B40D955}" destId="{BB1C5CDD-1AF0-4654-95E6-37B12C8B0B52}" srcOrd="1" destOrd="0" presId="urn:microsoft.com/office/officeart/2018/2/layout/IconVerticalSolidList"/>
    <dgm:cxn modelId="{D8AE56CF-C885-0A4C-AC87-D239FEA396B3}" type="presParOf" srcId="{7D29811B-A8BA-46E6-949C-91CD7B40D955}" destId="{3851E9B8-6B82-4362-9500-543BC56B49C8}" srcOrd="2" destOrd="0" presId="urn:microsoft.com/office/officeart/2018/2/layout/IconVerticalSolidList"/>
    <dgm:cxn modelId="{5DEB585B-0C0D-7B47-99A5-391AA1CCDCC0}" type="presParOf" srcId="{7D29811B-A8BA-46E6-949C-91CD7B40D955}" destId="{718BF4D1-DA56-4971-9179-99EA4271104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B420F72-AA59-4B22-B784-8832481071D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9AC17E7-92F2-46D0-9652-D1CDC17C53E5}">
      <dgm:prSet/>
      <dgm:spPr/>
      <dgm:t>
        <a:bodyPr/>
        <a:lstStyle/>
        <a:p>
          <a:r>
            <a:rPr lang="en-GB" dirty="0"/>
            <a:t>Scope extension: public undertakings in transport and utilities and research data</a:t>
          </a:r>
          <a:endParaRPr lang="en-US" dirty="0"/>
        </a:p>
      </dgm:t>
    </dgm:pt>
    <dgm:pt modelId="{12E82D53-8C33-4CFB-AD72-42E3FCE19582}" type="parTrans" cxnId="{B9CC4561-D9AD-4011-BBFF-4DB0A626B1D1}">
      <dgm:prSet/>
      <dgm:spPr/>
      <dgm:t>
        <a:bodyPr/>
        <a:lstStyle/>
        <a:p>
          <a:endParaRPr lang="en-US"/>
        </a:p>
      </dgm:t>
    </dgm:pt>
    <dgm:pt modelId="{77530B12-8A2A-47EA-8EDC-245CC5F3AC56}" type="sibTrans" cxnId="{B9CC4561-D9AD-4011-BBFF-4DB0A626B1D1}">
      <dgm:prSet/>
      <dgm:spPr/>
      <dgm:t>
        <a:bodyPr/>
        <a:lstStyle/>
        <a:p>
          <a:endParaRPr lang="en-US"/>
        </a:p>
      </dgm:t>
    </dgm:pt>
    <dgm:pt modelId="{88670F76-D14B-4638-BD05-F90AEF74A301}">
      <dgm:prSet/>
      <dgm:spPr/>
      <dgm:t>
        <a:bodyPr/>
        <a:lstStyle/>
        <a:p>
          <a:r>
            <a:rPr lang="en-GB"/>
            <a:t>Dynamic data, APIs, and high-value datasets</a:t>
          </a:r>
          <a:endParaRPr lang="en-US"/>
        </a:p>
      </dgm:t>
    </dgm:pt>
    <dgm:pt modelId="{1863E24B-373C-433D-91ED-C3D2C63DD4C7}" type="parTrans" cxnId="{B81CC450-1A98-4316-9201-AA1933C97127}">
      <dgm:prSet/>
      <dgm:spPr/>
      <dgm:t>
        <a:bodyPr/>
        <a:lstStyle/>
        <a:p>
          <a:endParaRPr lang="en-US"/>
        </a:p>
      </dgm:t>
    </dgm:pt>
    <dgm:pt modelId="{5B56D5EC-6987-4DFF-BEDE-7D65EB2EBFB6}" type="sibTrans" cxnId="{B81CC450-1A98-4316-9201-AA1933C97127}">
      <dgm:prSet/>
      <dgm:spPr/>
      <dgm:t>
        <a:bodyPr/>
        <a:lstStyle/>
        <a:p>
          <a:endParaRPr lang="en-US"/>
        </a:p>
      </dgm:t>
    </dgm:pt>
    <dgm:pt modelId="{B94F84DC-AC56-469D-9E4B-B2876E1F3B2B}">
      <dgm:prSet/>
      <dgm:spPr/>
      <dgm:t>
        <a:bodyPr/>
        <a:lstStyle/>
        <a:p>
          <a:r>
            <a:rPr lang="en-GB"/>
            <a:t>Charging and exclusive agreements</a:t>
          </a:r>
          <a:endParaRPr lang="en-US"/>
        </a:p>
      </dgm:t>
    </dgm:pt>
    <dgm:pt modelId="{76EA31C1-3996-492D-A95C-7AB4579DCE7F}" type="parTrans" cxnId="{EAEF5676-F019-411E-886A-48F2D899C4E5}">
      <dgm:prSet/>
      <dgm:spPr/>
      <dgm:t>
        <a:bodyPr/>
        <a:lstStyle/>
        <a:p>
          <a:endParaRPr lang="en-US"/>
        </a:p>
      </dgm:t>
    </dgm:pt>
    <dgm:pt modelId="{3F8946FF-842A-4EB5-880C-68F5CAEA0435}" type="sibTrans" cxnId="{EAEF5676-F019-411E-886A-48F2D899C4E5}">
      <dgm:prSet/>
      <dgm:spPr/>
      <dgm:t>
        <a:bodyPr/>
        <a:lstStyle/>
        <a:p>
          <a:endParaRPr lang="en-US"/>
        </a:p>
      </dgm:t>
    </dgm:pt>
    <dgm:pt modelId="{E12F7CB5-5490-4F7A-B5B3-DD567650798C}">
      <dgm:prSet/>
      <dgm:spPr/>
      <dgm:t>
        <a:bodyPr/>
        <a:lstStyle/>
        <a:p>
          <a:r>
            <a:rPr lang="en-GB"/>
            <a:t>Clarifications on the interaction with overlapping legislation</a:t>
          </a:r>
          <a:endParaRPr lang="en-US"/>
        </a:p>
      </dgm:t>
    </dgm:pt>
    <dgm:pt modelId="{6C865A82-B23D-4B9E-99A2-1EC61D1EBAAE}" type="parTrans" cxnId="{9BB41E2E-B88A-4640-B0B5-3CBBA00DC2F4}">
      <dgm:prSet/>
      <dgm:spPr/>
      <dgm:t>
        <a:bodyPr/>
        <a:lstStyle/>
        <a:p>
          <a:endParaRPr lang="en-US"/>
        </a:p>
      </dgm:t>
    </dgm:pt>
    <dgm:pt modelId="{CADD8728-8D33-4F8E-8571-E3D627226031}" type="sibTrans" cxnId="{9BB41E2E-B88A-4640-B0B5-3CBBA00DC2F4}">
      <dgm:prSet/>
      <dgm:spPr/>
      <dgm:t>
        <a:bodyPr/>
        <a:lstStyle/>
        <a:p>
          <a:endParaRPr lang="en-US"/>
        </a:p>
      </dgm:t>
    </dgm:pt>
    <dgm:pt modelId="{6C788A8B-46C8-4BF1-AA71-53B84DE1295D}" type="pres">
      <dgm:prSet presAssocID="{2B420F72-AA59-4B22-B784-8832481071D1}" presName="root" presStyleCnt="0">
        <dgm:presLayoutVars>
          <dgm:dir/>
          <dgm:resizeHandles val="exact"/>
        </dgm:presLayoutVars>
      </dgm:prSet>
      <dgm:spPr/>
    </dgm:pt>
    <dgm:pt modelId="{F7153048-426F-45F5-98ED-F3AFE3116DE5}" type="pres">
      <dgm:prSet presAssocID="{D9AC17E7-92F2-46D0-9652-D1CDC17C53E5}" presName="compNode" presStyleCnt="0"/>
      <dgm:spPr/>
    </dgm:pt>
    <dgm:pt modelId="{2EA0282B-1416-48C5-93AB-1D5F631F1C88}" type="pres">
      <dgm:prSet presAssocID="{D9AC17E7-92F2-46D0-9652-D1CDC17C53E5}" presName="bgRect" presStyleLbl="bgShp" presStyleIdx="0" presStyleCnt="4"/>
      <dgm:spPr/>
    </dgm:pt>
    <dgm:pt modelId="{EC2AB28B-EC23-4A8B-9877-21EB185A4E4C}" type="pres">
      <dgm:prSet presAssocID="{D9AC17E7-92F2-46D0-9652-D1CDC17C53E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etwork"/>
        </a:ext>
      </dgm:extLst>
    </dgm:pt>
    <dgm:pt modelId="{6AAF4FBE-E70E-4254-994B-C25F5D529D99}" type="pres">
      <dgm:prSet presAssocID="{D9AC17E7-92F2-46D0-9652-D1CDC17C53E5}" presName="spaceRect" presStyleCnt="0"/>
      <dgm:spPr/>
    </dgm:pt>
    <dgm:pt modelId="{323CCE91-6055-49C4-BFF7-498CAE7C7372}" type="pres">
      <dgm:prSet presAssocID="{D9AC17E7-92F2-46D0-9652-D1CDC17C53E5}" presName="parTx" presStyleLbl="revTx" presStyleIdx="0" presStyleCnt="4">
        <dgm:presLayoutVars>
          <dgm:chMax val="0"/>
          <dgm:chPref val="0"/>
        </dgm:presLayoutVars>
      </dgm:prSet>
      <dgm:spPr/>
    </dgm:pt>
    <dgm:pt modelId="{7168BE1A-A640-4768-9FFC-9538E20AC1B2}" type="pres">
      <dgm:prSet presAssocID="{77530B12-8A2A-47EA-8EDC-245CC5F3AC56}" presName="sibTrans" presStyleCnt="0"/>
      <dgm:spPr/>
    </dgm:pt>
    <dgm:pt modelId="{FDE83C4F-0CC4-443E-978B-A619E818F8B1}" type="pres">
      <dgm:prSet presAssocID="{88670F76-D14B-4638-BD05-F90AEF74A301}" presName="compNode" presStyleCnt="0"/>
      <dgm:spPr/>
    </dgm:pt>
    <dgm:pt modelId="{15D0A6B0-EC97-4DEB-B025-CE2CF38E5AE4}" type="pres">
      <dgm:prSet presAssocID="{88670F76-D14B-4638-BD05-F90AEF74A301}" presName="bgRect" presStyleLbl="bgShp" presStyleIdx="1" presStyleCnt="4"/>
      <dgm:spPr/>
    </dgm:pt>
    <dgm:pt modelId="{9260C04B-46C9-4055-B1F1-D5A0FAB1E5CA}" type="pres">
      <dgm:prSet presAssocID="{88670F76-D14B-4638-BD05-F90AEF74A301}"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57B637ED-3D79-46E4-960B-93394096F3E0}" type="pres">
      <dgm:prSet presAssocID="{88670F76-D14B-4638-BD05-F90AEF74A301}" presName="spaceRect" presStyleCnt="0"/>
      <dgm:spPr/>
    </dgm:pt>
    <dgm:pt modelId="{292C8C97-0AED-4440-8DEF-30770EE3B10F}" type="pres">
      <dgm:prSet presAssocID="{88670F76-D14B-4638-BD05-F90AEF74A301}" presName="parTx" presStyleLbl="revTx" presStyleIdx="1" presStyleCnt="4">
        <dgm:presLayoutVars>
          <dgm:chMax val="0"/>
          <dgm:chPref val="0"/>
        </dgm:presLayoutVars>
      </dgm:prSet>
      <dgm:spPr/>
    </dgm:pt>
    <dgm:pt modelId="{AD0526F7-2E6D-4A83-BCD1-7EE447D554C9}" type="pres">
      <dgm:prSet presAssocID="{5B56D5EC-6987-4DFF-BEDE-7D65EB2EBFB6}" presName="sibTrans" presStyleCnt="0"/>
      <dgm:spPr/>
    </dgm:pt>
    <dgm:pt modelId="{5F52FF52-2879-44CE-A3AE-06A7EC45A395}" type="pres">
      <dgm:prSet presAssocID="{B94F84DC-AC56-469D-9E4B-B2876E1F3B2B}" presName="compNode" presStyleCnt="0"/>
      <dgm:spPr/>
    </dgm:pt>
    <dgm:pt modelId="{6A24D6FA-0949-4DB4-A7FE-5FDEC0A21CDF}" type="pres">
      <dgm:prSet presAssocID="{B94F84DC-AC56-469D-9E4B-B2876E1F3B2B}" presName="bgRect" presStyleLbl="bgShp" presStyleIdx="2" presStyleCnt="4"/>
      <dgm:spPr/>
    </dgm:pt>
    <dgm:pt modelId="{7D08556E-B0E2-426A-AF93-6B349631554B}" type="pres">
      <dgm:prSet presAssocID="{B94F84DC-AC56-469D-9E4B-B2876E1F3B2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rker"/>
        </a:ext>
      </dgm:extLst>
    </dgm:pt>
    <dgm:pt modelId="{E924D6AD-E77D-4DF3-9889-880475638AA3}" type="pres">
      <dgm:prSet presAssocID="{B94F84DC-AC56-469D-9E4B-B2876E1F3B2B}" presName="spaceRect" presStyleCnt="0"/>
      <dgm:spPr/>
    </dgm:pt>
    <dgm:pt modelId="{0A4FEF03-97B5-47E8-83B9-A3E6F6BCC532}" type="pres">
      <dgm:prSet presAssocID="{B94F84DC-AC56-469D-9E4B-B2876E1F3B2B}" presName="parTx" presStyleLbl="revTx" presStyleIdx="2" presStyleCnt="4">
        <dgm:presLayoutVars>
          <dgm:chMax val="0"/>
          <dgm:chPref val="0"/>
        </dgm:presLayoutVars>
      </dgm:prSet>
      <dgm:spPr/>
    </dgm:pt>
    <dgm:pt modelId="{F69D1629-7781-42AE-9C47-4F2FBD05480B}" type="pres">
      <dgm:prSet presAssocID="{3F8946FF-842A-4EB5-880C-68F5CAEA0435}" presName="sibTrans" presStyleCnt="0"/>
      <dgm:spPr/>
    </dgm:pt>
    <dgm:pt modelId="{520E20A4-3A52-4AC0-B1DB-D82312A2407C}" type="pres">
      <dgm:prSet presAssocID="{E12F7CB5-5490-4F7A-B5B3-DD567650798C}" presName="compNode" presStyleCnt="0"/>
      <dgm:spPr/>
    </dgm:pt>
    <dgm:pt modelId="{7643BA91-1731-4480-ABC9-C083E4C2F686}" type="pres">
      <dgm:prSet presAssocID="{E12F7CB5-5490-4F7A-B5B3-DD567650798C}" presName="bgRect" presStyleLbl="bgShp" presStyleIdx="3" presStyleCnt="4"/>
      <dgm:spPr/>
    </dgm:pt>
    <dgm:pt modelId="{3D741969-2FC4-43F8-A248-4A03F3CB6949}" type="pres">
      <dgm:prSet presAssocID="{E12F7CB5-5490-4F7A-B5B3-DD567650798C}"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ales of Justice"/>
        </a:ext>
      </dgm:extLst>
    </dgm:pt>
    <dgm:pt modelId="{F4741DBB-403F-4AFB-9A52-31C6B19C9F9A}" type="pres">
      <dgm:prSet presAssocID="{E12F7CB5-5490-4F7A-B5B3-DD567650798C}" presName="spaceRect" presStyleCnt="0"/>
      <dgm:spPr/>
    </dgm:pt>
    <dgm:pt modelId="{62A7FEDA-D45C-4DFD-9CC0-837BF7F28C96}" type="pres">
      <dgm:prSet presAssocID="{E12F7CB5-5490-4F7A-B5B3-DD567650798C}" presName="parTx" presStyleLbl="revTx" presStyleIdx="3" presStyleCnt="4">
        <dgm:presLayoutVars>
          <dgm:chMax val="0"/>
          <dgm:chPref val="0"/>
        </dgm:presLayoutVars>
      </dgm:prSet>
      <dgm:spPr/>
    </dgm:pt>
  </dgm:ptLst>
  <dgm:cxnLst>
    <dgm:cxn modelId="{D8BA9A0A-8E9C-0D4C-AE63-45BB5AD68807}" type="presOf" srcId="{D9AC17E7-92F2-46D0-9652-D1CDC17C53E5}" destId="{323CCE91-6055-49C4-BFF7-498CAE7C7372}" srcOrd="0" destOrd="0" presId="urn:microsoft.com/office/officeart/2018/2/layout/IconVerticalSolidList"/>
    <dgm:cxn modelId="{81A7FB23-3EC2-9B44-8944-1E1E444A8AD7}" type="presOf" srcId="{B94F84DC-AC56-469D-9E4B-B2876E1F3B2B}" destId="{0A4FEF03-97B5-47E8-83B9-A3E6F6BCC532}" srcOrd="0" destOrd="0" presId="urn:microsoft.com/office/officeart/2018/2/layout/IconVerticalSolidList"/>
    <dgm:cxn modelId="{9BB41E2E-B88A-4640-B0B5-3CBBA00DC2F4}" srcId="{2B420F72-AA59-4B22-B784-8832481071D1}" destId="{E12F7CB5-5490-4F7A-B5B3-DD567650798C}" srcOrd="3" destOrd="0" parTransId="{6C865A82-B23D-4B9E-99A2-1EC61D1EBAAE}" sibTransId="{CADD8728-8D33-4F8E-8571-E3D627226031}"/>
    <dgm:cxn modelId="{F95BE24E-23BA-BD41-8FE3-EEC0212E9E69}" type="presOf" srcId="{88670F76-D14B-4638-BD05-F90AEF74A301}" destId="{292C8C97-0AED-4440-8DEF-30770EE3B10F}" srcOrd="0" destOrd="0" presId="urn:microsoft.com/office/officeart/2018/2/layout/IconVerticalSolidList"/>
    <dgm:cxn modelId="{B81CC450-1A98-4316-9201-AA1933C97127}" srcId="{2B420F72-AA59-4B22-B784-8832481071D1}" destId="{88670F76-D14B-4638-BD05-F90AEF74A301}" srcOrd="1" destOrd="0" parTransId="{1863E24B-373C-433D-91ED-C3D2C63DD4C7}" sibTransId="{5B56D5EC-6987-4DFF-BEDE-7D65EB2EBFB6}"/>
    <dgm:cxn modelId="{B9CC4561-D9AD-4011-BBFF-4DB0A626B1D1}" srcId="{2B420F72-AA59-4B22-B784-8832481071D1}" destId="{D9AC17E7-92F2-46D0-9652-D1CDC17C53E5}" srcOrd="0" destOrd="0" parTransId="{12E82D53-8C33-4CFB-AD72-42E3FCE19582}" sibTransId="{77530B12-8A2A-47EA-8EDC-245CC5F3AC56}"/>
    <dgm:cxn modelId="{EAEF5676-F019-411E-886A-48F2D899C4E5}" srcId="{2B420F72-AA59-4B22-B784-8832481071D1}" destId="{B94F84DC-AC56-469D-9E4B-B2876E1F3B2B}" srcOrd="2" destOrd="0" parTransId="{76EA31C1-3996-492D-A95C-7AB4579DCE7F}" sibTransId="{3F8946FF-842A-4EB5-880C-68F5CAEA0435}"/>
    <dgm:cxn modelId="{DC0C82DA-187C-E14D-AC3E-E06EE65F8E5B}" type="presOf" srcId="{E12F7CB5-5490-4F7A-B5B3-DD567650798C}" destId="{62A7FEDA-D45C-4DFD-9CC0-837BF7F28C96}" srcOrd="0" destOrd="0" presId="urn:microsoft.com/office/officeart/2018/2/layout/IconVerticalSolidList"/>
    <dgm:cxn modelId="{753FD2EE-2B61-8249-B015-202A88490F67}" type="presOf" srcId="{2B420F72-AA59-4B22-B784-8832481071D1}" destId="{6C788A8B-46C8-4BF1-AA71-53B84DE1295D}" srcOrd="0" destOrd="0" presId="urn:microsoft.com/office/officeart/2018/2/layout/IconVerticalSolidList"/>
    <dgm:cxn modelId="{A4E16C0E-4592-B94F-BB4A-862E810E3CAB}" type="presParOf" srcId="{6C788A8B-46C8-4BF1-AA71-53B84DE1295D}" destId="{F7153048-426F-45F5-98ED-F3AFE3116DE5}" srcOrd="0" destOrd="0" presId="urn:microsoft.com/office/officeart/2018/2/layout/IconVerticalSolidList"/>
    <dgm:cxn modelId="{CF101F80-143A-2C48-ABF0-240E4BB7689E}" type="presParOf" srcId="{F7153048-426F-45F5-98ED-F3AFE3116DE5}" destId="{2EA0282B-1416-48C5-93AB-1D5F631F1C88}" srcOrd="0" destOrd="0" presId="urn:microsoft.com/office/officeart/2018/2/layout/IconVerticalSolidList"/>
    <dgm:cxn modelId="{DD33F7DA-213F-464A-995E-F44DBF9F0512}" type="presParOf" srcId="{F7153048-426F-45F5-98ED-F3AFE3116DE5}" destId="{EC2AB28B-EC23-4A8B-9877-21EB185A4E4C}" srcOrd="1" destOrd="0" presId="urn:microsoft.com/office/officeart/2018/2/layout/IconVerticalSolidList"/>
    <dgm:cxn modelId="{BF968F33-E882-6C4B-984B-46757B4E8FD7}" type="presParOf" srcId="{F7153048-426F-45F5-98ED-F3AFE3116DE5}" destId="{6AAF4FBE-E70E-4254-994B-C25F5D529D99}" srcOrd="2" destOrd="0" presId="urn:microsoft.com/office/officeart/2018/2/layout/IconVerticalSolidList"/>
    <dgm:cxn modelId="{D9FCDDC1-7E5E-6A43-93CE-6FC1B8AAC378}" type="presParOf" srcId="{F7153048-426F-45F5-98ED-F3AFE3116DE5}" destId="{323CCE91-6055-49C4-BFF7-498CAE7C7372}" srcOrd="3" destOrd="0" presId="urn:microsoft.com/office/officeart/2018/2/layout/IconVerticalSolidList"/>
    <dgm:cxn modelId="{C3E4E708-1BB7-464B-BA39-02871AFB711C}" type="presParOf" srcId="{6C788A8B-46C8-4BF1-AA71-53B84DE1295D}" destId="{7168BE1A-A640-4768-9FFC-9538E20AC1B2}" srcOrd="1" destOrd="0" presId="urn:microsoft.com/office/officeart/2018/2/layout/IconVerticalSolidList"/>
    <dgm:cxn modelId="{EB621E7F-BC39-644E-9C14-7250A12B29E0}" type="presParOf" srcId="{6C788A8B-46C8-4BF1-AA71-53B84DE1295D}" destId="{FDE83C4F-0CC4-443E-978B-A619E818F8B1}" srcOrd="2" destOrd="0" presId="urn:microsoft.com/office/officeart/2018/2/layout/IconVerticalSolidList"/>
    <dgm:cxn modelId="{039ECEF1-20B8-A945-8E07-5FBCBCD62FD2}" type="presParOf" srcId="{FDE83C4F-0CC4-443E-978B-A619E818F8B1}" destId="{15D0A6B0-EC97-4DEB-B025-CE2CF38E5AE4}" srcOrd="0" destOrd="0" presId="urn:microsoft.com/office/officeart/2018/2/layout/IconVerticalSolidList"/>
    <dgm:cxn modelId="{061E9D03-B0B7-1146-902B-98BB93800641}" type="presParOf" srcId="{FDE83C4F-0CC4-443E-978B-A619E818F8B1}" destId="{9260C04B-46C9-4055-B1F1-D5A0FAB1E5CA}" srcOrd="1" destOrd="0" presId="urn:microsoft.com/office/officeart/2018/2/layout/IconVerticalSolidList"/>
    <dgm:cxn modelId="{6D0F7FDC-AFB4-CC40-A0EA-6B2EFFC573E2}" type="presParOf" srcId="{FDE83C4F-0CC4-443E-978B-A619E818F8B1}" destId="{57B637ED-3D79-46E4-960B-93394096F3E0}" srcOrd="2" destOrd="0" presId="urn:microsoft.com/office/officeart/2018/2/layout/IconVerticalSolidList"/>
    <dgm:cxn modelId="{D09D6629-0EA3-1943-9127-DBAF0D15E805}" type="presParOf" srcId="{FDE83C4F-0CC4-443E-978B-A619E818F8B1}" destId="{292C8C97-0AED-4440-8DEF-30770EE3B10F}" srcOrd="3" destOrd="0" presId="urn:microsoft.com/office/officeart/2018/2/layout/IconVerticalSolidList"/>
    <dgm:cxn modelId="{D43D61E5-E46A-A148-852E-131A83C8464D}" type="presParOf" srcId="{6C788A8B-46C8-4BF1-AA71-53B84DE1295D}" destId="{AD0526F7-2E6D-4A83-BCD1-7EE447D554C9}" srcOrd="3" destOrd="0" presId="urn:microsoft.com/office/officeart/2018/2/layout/IconVerticalSolidList"/>
    <dgm:cxn modelId="{D9EC70B0-3265-8140-BDD4-8DD48B8AC431}" type="presParOf" srcId="{6C788A8B-46C8-4BF1-AA71-53B84DE1295D}" destId="{5F52FF52-2879-44CE-A3AE-06A7EC45A395}" srcOrd="4" destOrd="0" presId="urn:microsoft.com/office/officeart/2018/2/layout/IconVerticalSolidList"/>
    <dgm:cxn modelId="{1DCC1527-272E-2B46-B051-7F754CB9C153}" type="presParOf" srcId="{5F52FF52-2879-44CE-A3AE-06A7EC45A395}" destId="{6A24D6FA-0949-4DB4-A7FE-5FDEC0A21CDF}" srcOrd="0" destOrd="0" presId="urn:microsoft.com/office/officeart/2018/2/layout/IconVerticalSolidList"/>
    <dgm:cxn modelId="{73BF03D9-B3FE-0A4D-8343-BEC03E943A20}" type="presParOf" srcId="{5F52FF52-2879-44CE-A3AE-06A7EC45A395}" destId="{7D08556E-B0E2-426A-AF93-6B349631554B}" srcOrd="1" destOrd="0" presId="urn:microsoft.com/office/officeart/2018/2/layout/IconVerticalSolidList"/>
    <dgm:cxn modelId="{7703390F-0F09-D249-B137-EA91AC65770B}" type="presParOf" srcId="{5F52FF52-2879-44CE-A3AE-06A7EC45A395}" destId="{E924D6AD-E77D-4DF3-9889-880475638AA3}" srcOrd="2" destOrd="0" presId="urn:microsoft.com/office/officeart/2018/2/layout/IconVerticalSolidList"/>
    <dgm:cxn modelId="{DF69280F-7A19-CA4B-BB7E-66EDC6B8590D}" type="presParOf" srcId="{5F52FF52-2879-44CE-A3AE-06A7EC45A395}" destId="{0A4FEF03-97B5-47E8-83B9-A3E6F6BCC532}" srcOrd="3" destOrd="0" presId="urn:microsoft.com/office/officeart/2018/2/layout/IconVerticalSolidList"/>
    <dgm:cxn modelId="{27275556-2AAD-0B46-AD75-D17CDCA9B89B}" type="presParOf" srcId="{6C788A8B-46C8-4BF1-AA71-53B84DE1295D}" destId="{F69D1629-7781-42AE-9C47-4F2FBD05480B}" srcOrd="5" destOrd="0" presId="urn:microsoft.com/office/officeart/2018/2/layout/IconVerticalSolidList"/>
    <dgm:cxn modelId="{46FDCE37-74F8-1144-A7FE-2B9110D29E64}" type="presParOf" srcId="{6C788A8B-46C8-4BF1-AA71-53B84DE1295D}" destId="{520E20A4-3A52-4AC0-B1DB-D82312A2407C}" srcOrd="6" destOrd="0" presId="urn:microsoft.com/office/officeart/2018/2/layout/IconVerticalSolidList"/>
    <dgm:cxn modelId="{9606B143-35B8-9F46-B629-78E0D40473F1}" type="presParOf" srcId="{520E20A4-3A52-4AC0-B1DB-D82312A2407C}" destId="{7643BA91-1731-4480-ABC9-C083E4C2F686}" srcOrd="0" destOrd="0" presId="urn:microsoft.com/office/officeart/2018/2/layout/IconVerticalSolidList"/>
    <dgm:cxn modelId="{CB24B898-B6CE-EE49-A843-2B5228FD4AD1}" type="presParOf" srcId="{520E20A4-3A52-4AC0-B1DB-D82312A2407C}" destId="{3D741969-2FC4-43F8-A248-4A03F3CB6949}" srcOrd="1" destOrd="0" presId="urn:microsoft.com/office/officeart/2018/2/layout/IconVerticalSolidList"/>
    <dgm:cxn modelId="{D77970BB-BF11-D34B-8AD8-4AF8565DD562}" type="presParOf" srcId="{520E20A4-3A52-4AC0-B1DB-D82312A2407C}" destId="{F4741DBB-403F-4AFB-9A52-31C6B19C9F9A}" srcOrd="2" destOrd="0" presId="urn:microsoft.com/office/officeart/2018/2/layout/IconVerticalSolidList"/>
    <dgm:cxn modelId="{80616CD5-92F4-F843-9252-51DC04F9CAD3}" type="presParOf" srcId="{520E20A4-3A52-4AC0-B1DB-D82312A2407C}" destId="{62A7FEDA-D45C-4DFD-9CC0-837BF7F28C9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2A16992-EE38-4441-A0CE-84F93F4008B0}" type="doc">
      <dgm:prSet loTypeId="urn:microsoft.com/office/officeart/2018/2/layout/IconLabelList" loCatId="icon" qsTypeId="urn:microsoft.com/office/officeart/2005/8/quickstyle/simple4" qsCatId="simple" csTypeId="urn:microsoft.com/office/officeart/2018/5/colors/Iconchunking_neutralbg_colorful5" csCatId="colorful" phldr="1"/>
      <dgm:spPr/>
      <dgm:t>
        <a:bodyPr/>
        <a:lstStyle/>
        <a:p>
          <a:endParaRPr lang="en-US"/>
        </a:p>
      </dgm:t>
    </dgm:pt>
    <dgm:pt modelId="{63D3D2D9-5262-4ED0-A363-55D1B852BF8D}">
      <dgm:prSet/>
      <dgm:spPr/>
      <dgm:t>
        <a:bodyPr/>
        <a:lstStyle/>
        <a:p>
          <a:pPr>
            <a:lnSpc>
              <a:spcPct val="100000"/>
            </a:lnSpc>
          </a:pPr>
          <a:endParaRPr lang="en-GB" dirty="0"/>
        </a:p>
        <a:p>
          <a:pPr>
            <a:lnSpc>
              <a:spcPct val="100000"/>
            </a:lnSpc>
          </a:pPr>
          <a:r>
            <a:rPr lang="en-GB" dirty="0"/>
            <a:t>PSI laws and data protection</a:t>
          </a:r>
          <a:r>
            <a:rPr lang="en-GB" b="1" dirty="0"/>
            <a:t>: established part of EU law</a:t>
          </a:r>
          <a:r>
            <a:rPr lang="en-GB" dirty="0"/>
            <a:t>. PSI must comply with EU data protection law to its full extent.</a:t>
          </a:r>
        </a:p>
      </dgm:t>
    </dgm:pt>
    <dgm:pt modelId="{F1B36986-AC07-4248-843C-AC8E42B9B309}" type="parTrans" cxnId="{F188B9DA-7ED3-4E1C-8FC6-64AD9A34C789}">
      <dgm:prSet/>
      <dgm:spPr/>
      <dgm:t>
        <a:bodyPr/>
        <a:lstStyle/>
        <a:p>
          <a:endParaRPr lang="en-US"/>
        </a:p>
      </dgm:t>
    </dgm:pt>
    <dgm:pt modelId="{A7C10B14-2A85-4ECB-BDF7-07892EBD2864}" type="sibTrans" cxnId="{F188B9DA-7ED3-4E1C-8FC6-64AD9A34C789}">
      <dgm:prSet/>
      <dgm:spPr/>
      <dgm:t>
        <a:bodyPr/>
        <a:lstStyle/>
        <a:p>
          <a:endParaRPr lang="en-US"/>
        </a:p>
      </dgm:t>
    </dgm:pt>
    <dgm:pt modelId="{2FC37CAF-769E-485E-920A-E21EDCE6AD17}" type="pres">
      <dgm:prSet presAssocID="{92A16992-EE38-4441-A0CE-84F93F4008B0}" presName="root" presStyleCnt="0">
        <dgm:presLayoutVars>
          <dgm:dir/>
          <dgm:resizeHandles val="exact"/>
        </dgm:presLayoutVars>
      </dgm:prSet>
      <dgm:spPr/>
    </dgm:pt>
    <dgm:pt modelId="{9E3EDFC1-A2A8-4446-A19D-61176C84693C}" type="pres">
      <dgm:prSet presAssocID="{63D3D2D9-5262-4ED0-A363-55D1B852BF8D}" presName="compNode" presStyleCnt="0"/>
      <dgm:spPr/>
    </dgm:pt>
    <dgm:pt modelId="{61B36F80-2743-4864-81BE-F40806DBB649}" type="pres">
      <dgm:prSet presAssocID="{63D3D2D9-5262-4ED0-A363-55D1B852BF8D}" presName="iconRect" presStyleLbl="node1" presStyleIdx="0" presStyleCnt="1"/>
      <dgm:spPr>
        <a:prstGeom prst="sun">
          <a:avLst/>
        </a:prstGeom>
        <a:ln>
          <a:noFill/>
        </a:ln>
      </dgm:spPr>
      <dgm:extLst/>
    </dgm:pt>
    <dgm:pt modelId="{A9D35CD4-B679-4E78-93C6-065060969F11}" type="pres">
      <dgm:prSet presAssocID="{63D3D2D9-5262-4ED0-A363-55D1B852BF8D}" presName="spaceRect" presStyleCnt="0"/>
      <dgm:spPr/>
    </dgm:pt>
    <dgm:pt modelId="{DB64CAF3-5A4C-4C4B-A0C5-E76FD89EB09F}" type="pres">
      <dgm:prSet presAssocID="{63D3D2D9-5262-4ED0-A363-55D1B852BF8D}" presName="textRect" presStyleLbl="revTx" presStyleIdx="0" presStyleCnt="1" custScaleX="150778" custScaleY="472127" custLinFactY="106652" custLinFactNeighborX="1400" custLinFactNeighborY="200000">
        <dgm:presLayoutVars>
          <dgm:chMax val="1"/>
          <dgm:chPref val="1"/>
        </dgm:presLayoutVars>
      </dgm:prSet>
      <dgm:spPr/>
    </dgm:pt>
  </dgm:ptLst>
  <dgm:cxnLst>
    <dgm:cxn modelId="{A21571B6-A6DD-0F4C-8A56-B809B54AED7E}" type="presOf" srcId="{92A16992-EE38-4441-A0CE-84F93F4008B0}" destId="{2FC37CAF-769E-485E-920A-E21EDCE6AD17}" srcOrd="0" destOrd="0" presId="urn:microsoft.com/office/officeart/2018/2/layout/IconLabelList"/>
    <dgm:cxn modelId="{F188B9DA-7ED3-4E1C-8FC6-64AD9A34C789}" srcId="{92A16992-EE38-4441-A0CE-84F93F4008B0}" destId="{63D3D2D9-5262-4ED0-A363-55D1B852BF8D}" srcOrd="0" destOrd="0" parTransId="{F1B36986-AC07-4248-843C-AC8E42B9B309}" sibTransId="{A7C10B14-2A85-4ECB-BDF7-07892EBD2864}"/>
    <dgm:cxn modelId="{0D2FA9E9-99A5-594F-8F18-D6CA29D99132}" type="presOf" srcId="{63D3D2D9-5262-4ED0-A363-55D1B852BF8D}" destId="{DB64CAF3-5A4C-4C4B-A0C5-E76FD89EB09F}" srcOrd="0" destOrd="0" presId="urn:microsoft.com/office/officeart/2018/2/layout/IconLabelList"/>
    <dgm:cxn modelId="{F08D9936-1E32-744E-8FF5-E05C40BF10FC}" type="presParOf" srcId="{2FC37CAF-769E-485E-920A-E21EDCE6AD17}" destId="{9E3EDFC1-A2A8-4446-A19D-61176C84693C}" srcOrd="0" destOrd="0" presId="urn:microsoft.com/office/officeart/2018/2/layout/IconLabelList"/>
    <dgm:cxn modelId="{ECF0CBFE-7152-BF49-BBF3-56BC33A35A22}" type="presParOf" srcId="{9E3EDFC1-A2A8-4446-A19D-61176C84693C}" destId="{61B36F80-2743-4864-81BE-F40806DBB649}" srcOrd="0" destOrd="0" presId="urn:microsoft.com/office/officeart/2018/2/layout/IconLabelList"/>
    <dgm:cxn modelId="{6D6D3931-8425-D745-A152-6E3C419EF6ED}" type="presParOf" srcId="{9E3EDFC1-A2A8-4446-A19D-61176C84693C}" destId="{A9D35CD4-B679-4E78-93C6-065060969F11}" srcOrd="1" destOrd="0" presId="urn:microsoft.com/office/officeart/2018/2/layout/IconLabelList"/>
    <dgm:cxn modelId="{F23627D8-BA6E-F847-AC05-7D97F6C9A316}" type="presParOf" srcId="{9E3EDFC1-A2A8-4446-A19D-61176C84693C}" destId="{DB64CAF3-5A4C-4C4B-A0C5-E76FD89EB09F}"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2A16992-EE38-4441-A0CE-84F93F4008B0}" type="doc">
      <dgm:prSet loTypeId="urn:microsoft.com/office/officeart/2018/2/layout/IconLabelList" loCatId="icon" qsTypeId="urn:microsoft.com/office/officeart/2005/8/quickstyle/simple4" qsCatId="simple" csTypeId="urn:microsoft.com/office/officeart/2018/5/colors/Iconchunking_neutralbg_colorful5" csCatId="colorful" phldr="1"/>
      <dgm:spPr/>
      <dgm:t>
        <a:bodyPr/>
        <a:lstStyle/>
        <a:p>
          <a:endParaRPr lang="en-US"/>
        </a:p>
      </dgm:t>
    </dgm:pt>
    <dgm:pt modelId="{63D3D2D9-5262-4ED0-A363-55D1B852BF8D}">
      <dgm:prSet/>
      <dgm:spPr/>
      <dgm:t>
        <a:bodyPr/>
        <a:lstStyle/>
        <a:p>
          <a:pPr>
            <a:lnSpc>
              <a:spcPct val="100000"/>
            </a:lnSpc>
          </a:pPr>
          <a:endParaRPr lang="en-GB" dirty="0"/>
        </a:p>
        <a:p>
          <a:pPr>
            <a:lnSpc>
              <a:spcPct val="100000"/>
            </a:lnSpc>
          </a:pPr>
          <a:r>
            <a:rPr lang="en-GB" dirty="0"/>
            <a:t>Exceptions:</a:t>
          </a:r>
        </a:p>
        <a:p>
          <a:pPr>
            <a:lnSpc>
              <a:spcPct val="100000"/>
            </a:lnSpc>
          </a:pPr>
          <a:r>
            <a:rPr lang="en-GB" dirty="0"/>
            <a:t>a. Specific (badly worded)</a:t>
          </a:r>
        </a:p>
        <a:p>
          <a:pPr>
            <a:lnSpc>
              <a:spcPct val="100000"/>
            </a:lnSpc>
          </a:pPr>
          <a:r>
            <a:rPr lang="en-GB" dirty="0"/>
            <a:t>b. General (1(4))</a:t>
          </a:r>
        </a:p>
      </dgm:t>
    </dgm:pt>
    <dgm:pt modelId="{F1B36986-AC07-4248-843C-AC8E42B9B309}" type="parTrans" cxnId="{F188B9DA-7ED3-4E1C-8FC6-64AD9A34C789}">
      <dgm:prSet/>
      <dgm:spPr/>
      <dgm:t>
        <a:bodyPr/>
        <a:lstStyle/>
        <a:p>
          <a:endParaRPr lang="en-US"/>
        </a:p>
      </dgm:t>
    </dgm:pt>
    <dgm:pt modelId="{A7C10B14-2A85-4ECB-BDF7-07892EBD2864}" type="sibTrans" cxnId="{F188B9DA-7ED3-4E1C-8FC6-64AD9A34C789}">
      <dgm:prSet/>
      <dgm:spPr/>
      <dgm:t>
        <a:bodyPr/>
        <a:lstStyle/>
        <a:p>
          <a:endParaRPr lang="en-US"/>
        </a:p>
      </dgm:t>
    </dgm:pt>
    <dgm:pt modelId="{2FC37CAF-769E-485E-920A-E21EDCE6AD17}" type="pres">
      <dgm:prSet presAssocID="{92A16992-EE38-4441-A0CE-84F93F4008B0}" presName="root" presStyleCnt="0">
        <dgm:presLayoutVars>
          <dgm:dir/>
          <dgm:resizeHandles val="exact"/>
        </dgm:presLayoutVars>
      </dgm:prSet>
      <dgm:spPr/>
    </dgm:pt>
    <dgm:pt modelId="{9E3EDFC1-A2A8-4446-A19D-61176C84693C}" type="pres">
      <dgm:prSet presAssocID="{63D3D2D9-5262-4ED0-A363-55D1B852BF8D}" presName="compNode" presStyleCnt="0"/>
      <dgm:spPr/>
    </dgm:pt>
    <dgm:pt modelId="{61B36F80-2743-4864-81BE-F40806DBB649}" type="pres">
      <dgm:prSet presAssocID="{63D3D2D9-5262-4ED0-A363-55D1B852BF8D}" presName="iconRect" presStyleLbl="node1"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A9D35CD4-B679-4E78-93C6-065060969F11}" type="pres">
      <dgm:prSet presAssocID="{63D3D2D9-5262-4ED0-A363-55D1B852BF8D}" presName="spaceRect" presStyleCnt="0"/>
      <dgm:spPr/>
    </dgm:pt>
    <dgm:pt modelId="{DB64CAF3-5A4C-4C4B-A0C5-E76FD89EB09F}" type="pres">
      <dgm:prSet presAssocID="{63D3D2D9-5262-4ED0-A363-55D1B852BF8D}" presName="textRect" presStyleLbl="revTx" presStyleIdx="0" presStyleCnt="1" custScaleX="150778" custScaleY="472127" custLinFactY="106652" custLinFactNeighborX="1400" custLinFactNeighborY="200000">
        <dgm:presLayoutVars>
          <dgm:chMax val="1"/>
          <dgm:chPref val="1"/>
        </dgm:presLayoutVars>
      </dgm:prSet>
      <dgm:spPr/>
    </dgm:pt>
  </dgm:ptLst>
  <dgm:cxnLst>
    <dgm:cxn modelId="{A21571B6-A6DD-0F4C-8A56-B809B54AED7E}" type="presOf" srcId="{92A16992-EE38-4441-A0CE-84F93F4008B0}" destId="{2FC37CAF-769E-485E-920A-E21EDCE6AD17}" srcOrd="0" destOrd="0" presId="urn:microsoft.com/office/officeart/2018/2/layout/IconLabelList"/>
    <dgm:cxn modelId="{F188B9DA-7ED3-4E1C-8FC6-64AD9A34C789}" srcId="{92A16992-EE38-4441-A0CE-84F93F4008B0}" destId="{63D3D2D9-5262-4ED0-A363-55D1B852BF8D}" srcOrd="0" destOrd="0" parTransId="{F1B36986-AC07-4248-843C-AC8E42B9B309}" sibTransId="{A7C10B14-2A85-4ECB-BDF7-07892EBD2864}"/>
    <dgm:cxn modelId="{0D2FA9E9-99A5-594F-8F18-D6CA29D99132}" type="presOf" srcId="{63D3D2D9-5262-4ED0-A363-55D1B852BF8D}" destId="{DB64CAF3-5A4C-4C4B-A0C5-E76FD89EB09F}" srcOrd="0" destOrd="0" presId="urn:microsoft.com/office/officeart/2018/2/layout/IconLabelList"/>
    <dgm:cxn modelId="{F08D9936-1E32-744E-8FF5-E05C40BF10FC}" type="presParOf" srcId="{2FC37CAF-769E-485E-920A-E21EDCE6AD17}" destId="{9E3EDFC1-A2A8-4446-A19D-61176C84693C}" srcOrd="0" destOrd="0" presId="urn:microsoft.com/office/officeart/2018/2/layout/IconLabelList"/>
    <dgm:cxn modelId="{ECF0CBFE-7152-BF49-BBF3-56BC33A35A22}" type="presParOf" srcId="{9E3EDFC1-A2A8-4446-A19D-61176C84693C}" destId="{61B36F80-2743-4864-81BE-F40806DBB649}" srcOrd="0" destOrd="0" presId="urn:microsoft.com/office/officeart/2018/2/layout/IconLabelList"/>
    <dgm:cxn modelId="{6D6D3931-8425-D745-A152-6E3C419EF6ED}" type="presParOf" srcId="{9E3EDFC1-A2A8-4446-A19D-61176C84693C}" destId="{A9D35CD4-B679-4E78-93C6-065060969F11}" srcOrd="1" destOrd="0" presId="urn:microsoft.com/office/officeart/2018/2/layout/IconLabelList"/>
    <dgm:cxn modelId="{F23627D8-BA6E-F847-AC05-7D97F6C9A316}" type="presParOf" srcId="{9E3EDFC1-A2A8-4446-A19D-61176C84693C}" destId="{DB64CAF3-5A4C-4C4B-A0C5-E76FD89EB09F}"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2A16992-EE38-4441-A0CE-84F93F4008B0}" type="doc">
      <dgm:prSet loTypeId="urn:microsoft.com/office/officeart/2018/2/layout/IconLabelList" loCatId="icon" qsTypeId="urn:microsoft.com/office/officeart/2005/8/quickstyle/simple4" qsCatId="simple" csTypeId="urn:microsoft.com/office/officeart/2018/5/colors/Iconchunking_neutralbg_colorful5" csCatId="colorful" phldr="1"/>
      <dgm:spPr/>
      <dgm:t>
        <a:bodyPr/>
        <a:lstStyle/>
        <a:p>
          <a:endParaRPr lang="en-US"/>
        </a:p>
      </dgm:t>
    </dgm:pt>
    <dgm:pt modelId="{63D3D2D9-5262-4ED0-A363-55D1B852BF8D}">
      <dgm:prSet/>
      <dgm:spPr/>
      <dgm:t>
        <a:bodyPr/>
        <a:lstStyle/>
        <a:p>
          <a:pPr>
            <a:lnSpc>
              <a:spcPct val="100000"/>
            </a:lnSpc>
          </a:pPr>
          <a:endParaRPr lang="en-GB" dirty="0"/>
        </a:p>
        <a:p>
          <a:pPr>
            <a:lnSpc>
              <a:spcPct val="100000"/>
            </a:lnSpc>
          </a:pPr>
          <a:r>
            <a:rPr lang="en-GB" dirty="0"/>
            <a:t>Anonymization in marginal $</a:t>
          </a:r>
        </a:p>
      </dgm:t>
    </dgm:pt>
    <dgm:pt modelId="{F1B36986-AC07-4248-843C-AC8E42B9B309}" type="parTrans" cxnId="{F188B9DA-7ED3-4E1C-8FC6-64AD9A34C789}">
      <dgm:prSet/>
      <dgm:spPr/>
      <dgm:t>
        <a:bodyPr/>
        <a:lstStyle/>
        <a:p>
          <a:endParaRPr lang="en-US"/>
        </a:p>
      </dgm:t>
    </dgm:pt>
    <dgm:pt modelId="{A7C10B14-2A85-4ECB-BDF7-07892EBD2864}" type="sibTrans" cxnId="{F188B9DA-7ED3-4E1C-8FC6-64AD9A34C789}">
      <dgm:prSet/>
      <dgm:spPr/>
      <dgm:t>
        <a:bodyPr/>
        <a:lstStyle/>
        <a:p>
          <a:endParaRPr lang="en-US"/>
        </a:p>
      </dgm:t>
    </dgm:pt>
    <dgm:pt modelId="{2FC37CAF-769E-485E-920A-E21EDCE6AD17}" type="pres">
      <dgm:prSet presAssocID="{92A16992-EE38-4441-A0CE-84F93F4008B0}" presName="root" presStyleCnt="0">
        <dgm:presLayoutVars>
          <dgm:dir/>
          <dgm:resizeHandles val="exact"/>
        </dgm:presLayoutVars>
      </dgm:prSet>
      <dgm:spPr/>
    </dgm:pt>
    <dgm:pt modelId="{9E3EDFC1-A2A8-4446-A19D-61176C84693C}" type="pres">
      <dgm:prSet presAssocID="{63D3D2D9-5262-4ED0-A363-55D1B852BF8D}" presName="compNode" presStyleCnt="0"/>
      <dgm:spPr/>
    </dgm:pt>
    <dgm:pt modelId="{61B36F80-2743-4864-81BE-F40806DBB649}" type="pres">
      <dgm:prSet presAssocID="{63D3D2D9-5262-4ED0-A363-55D1B852BF8D}" presName="iconRect" presStyleLbl="node1"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A9D35CD4-B679-4E78-93C6-065060969F11}" type="pres">
      <dgm:prSet presAssocID="{63D3D2D9-5262-4ED0-A363-55D1B852BF8D}" presName="spaceRect" presStyleCnt="0"/>
      <dgm:spPr/>
    </dgm:pt>
    <dgm:pt modelId="{DB64CAF3-5A4C-4C4B-A0C5-E76FD89EB09F}" type="pres">
      <dgm:prSet presAssocID="{63D3D2D9-5262-4ED0-A363-55D1B852BF8D}" presName="textRect" presStyleLbl="revTx" presStyleIdx="0" presStyleCnt="1" custScaleX="150778" custScaleY="472127" custLinFactY="106652" custLinFactNeighborX="1400" custLinFactNeighborY="200000">
        <dgm:presLayoutVars>
          <dgm:chMax val="1"/>
          <dgm:chPref val="1"/>
        </dgm:presLayoutVars>
      </dgm:prSet>
      <dgm:spPr/>
    </dgm:pt>
  </dgm:ptLst>
  <dgm:cxnLst>
    <dgm:cxn modelId="{A21571B6-A6DD-0F4C-8A56-B809B54AED7E}" type="presOf" srcId="{92A16992-EE38-4441-A0CE-84F93F4008B0}" destId="{2FC37CAF-769E-485E-920A-E21EDCE6AD17}" srcOrd="0" destOrd="0" presId="urn:microsoft.com/office/officeart/2018/2/layout/IconLabelList"/>
    <dgm:cxn modelId="{F188B9DA-7ED3-4E1C-8FC6-64AD9A34C789}" srcId="{92A16992-EE38-4441-A0CE-84F93F4008B0}" destId="{63D3D2D9-5262-4ED0-A363-55D1B852BF8D}" srcOrd="0" destOrd="0" parTransId="{F1B36986-AC07-4248-843C-AC8E42B9B309}" sibTransId="{A7C10B14-2A85-4ECB-BDF7-07892EBD2864}"/>
    <dgm:cxn modelId="{0D2FA9E9-99A5-594F-8F18-D6CA29D99132}" type="presOf" srcId="{63D3D2D9-5262-4ED0-A363-55D1B852BF8D}" destId="{DB64CAF3-5A4C-4C4B-A0C5-E76FD89EB09F}" srcOrd="0" destOrd="0" presId="urn:microsoft.com/office/officeart/2018/2/layout/IconLabelList"/>
    <dgm:cxn modelId="{F08D9936-1E32-744E-8FF5-E05C40BF10FC}" type="presParOf" srcId="{2FC37CAF-769E-485E-920A-E21EDCE6AD17}" destId="{9E3EDFC1-A2A8-4446-A19D-61176C84693C}" srcOrd="0" destOrd="0" presId="urn:microsoft.com/office/officeart/2018/2/layout/IconLabelList"/>
    <dgm:cxn modelId="{ECF0CBFE-7152-BF49-BBF3-56BC33A35A22}" type="presParOf" srcId="{9E3EDFC1-A2A8-4446-A19D-61176C84693C}" destId="{61B36F80-2743-4864-81BE-F40806DBB649}" srcOrd="0" destOrd="0" presId="urn:microsoft.com/office/officeart/2018/2/layout/IconLabelList"/>
    <dgm:cxn modelId="{6D6D3931-8425-D745-A152-6E3C419EF6ED}" type="presParOf" srcId="{9E3EDFC1-A2A8-4446-A19D-61176C84693C}" destId="{A9D35CD4-B679-4E78-93C6-065060969F11}" srcOrd="1" destOrd="0" presId="urn:microsoft.com/office/officeart/2018/2/layout/IconLabelList"/>
    <dgm:cxn modelId="{F23627D8-BA6E-F847-AC05-7D97F6C9A316}" type="presParOf" srcId="{9E3EDFC1-A2A8-4446-A19D-61176C84693C}" destId="{DB64CAF3-5A4C-4C4B-A0C5-E76FD89EB09F}"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BAFA23D-AD6D-4765-87E1-16728ED2DF14}" type="doc">
      <dgm:prSet loTypeId="urn:microsoft.com/office/officeart/2018/2/layout/IconVerticalSolidList" loCatId="icon" qsTypeId="urn:microsoft.com/office/officeart/2005/8/quickstyle/simple4" qsCatId="simple" csTypeId="urn:microsoft.com/office/officeart/2018/5/colors/Iconchunking_neutralbg_colorful2" csCatId="colorful" phldr="1"/>
      <dgm:spPr/>
      <dgm:t>
        <a:bodyPr/>
        <a:lstStyle/>
        <a:p>
          <a:endParaRPr lang="en-US"/>
        </a:p>
      </dgm:t>
    </dgm:pt>
    <dgm:pt modelId="{6488CAF8-1F6F-4A46-B840-9CE68C2B5C62}">
      <dgm:prSet custT="1"/>
      <dgm:spPr/>
      <dgm:t>
        <a:bodyPr/>
        <a:lstStyle/>
        <a:p>
          <a:pPr>
            <a:lnSpc>
              <a:spcPct val="100000"/>
            </a:lnSpc>
          </a:pPr>
          <a:r>
            <a:rPr lang="en-GB" sz="2400" dirty="0"/>
            <a:t>Seminal PSI docs: freedom of business</a:t>
          </a:r>
          <a:endParaRPr lang="en-US" sz="2400" dirty="0"/>
        </a:p>
      </dgm:t>
    </dgm:pt>
    <dgm:pt modelId="{85F94A35-5617-4E2B-A0A4-04E250F41FC5}" type="parTrans" cxnId="{57E7C04B-A726-4168-A9CD-896C1224EF8F}">
      <dgm:prSet/>
      <dgm:spPr/>
      <dgm:t>
        <a:bodyPr/>
        <a:lstStyle/>
        <a:p>
          <a:endParaRPr lang="en-US"/>
        </a:p>
      </dgm:t>
    </dgm:pt>
    <dgm:pt modelId="{9DD32A50-36C5-46C8-91ED-DBB9C1D4ECEA}" type="sibTrans" cxnId="{57E7C04B-A726-4168-A9CD-896C1224EF8F}">
      <dgm:prSet/>
      <dgm:spPr/>
      <dgm:t>
        <a:bodyPr/>
        <a:lstStyle/>
        <a:p>
          <a:endParaRPr lang="en-US"/>
        </a:p>
      </dgm:t>
    </dgm:pt>
    <dgm:pt modelId="{490AC879-93EB-4FDA-B5BF-4896E2B1190D}">
      <dgm:prSet custT="1"/>
      <dgm:spPr/>
      <dgm:t>
        <a:bodyPr/>
        <a:lstStyle/>
        <a:p>
          <a:pPr>
            <a:lnSpc>
              <a:spcPct val="100000"/>
            </a:lnSpc>
          </a:pPr>
          <a:r>
            <a:rPr lang="en-GB" sz="2400" dirty="0"/>
            <a:t>2003 PSI Directive: freedom of business</a:t>
          </a:r>
          <a:endParaRPr lang="en-US" sz="2400" dirty="0"/>
        </a:p>
      </dgm:t>
    </dgm:pt>
    <dgm:pt modelId="{8970BF5F-348A-462F-84F1-3B41298DC5A8}" type="parTrans" cxnId="{45658850-2275-41F3-AEEE-469E1F8B8201}">
      <dgm:prSet/>
      <dgm:spPr/>
      <dgm:t>
        <a:bodyPr/>
        <a:lstStyle/>
        <a:p>
          <a:endParaRPr lang="en-US"/>
        </a:p>
      </dgm:t>
    </dgm:pt>
    <dgm:pt modelId="{3E33150C-20E8-46E3-A72E-94B2A133357A}" type="sibTrans" cxnId="{45658850-2275-41F3-AEEE-469E1F8B8201}">
      <dgm:prSet/>
      <dgm:spPr/>
      <dgm:t>
        <a:bodyPr/>
        <a:lstStyle/>
        <a:p>
          <a:endParaRPr lang="en-US"/>
        </a:p>
      </dgm:t>
    </dgm:pt>
    <dgm:pt modelId="{087E55C0-EB15-4F26-9B4F-D95C8DCA3A8B}">
      <dgm:prSet custT="1"/>
      <dgm:spPr/>
      <dgm:t>
        <a:bodyPr/>
        <a:lstStyle/>
        <a:p>
          <a:pPr>
            <a:lnSpc>
              <a:spcPct val="100000"/>
            </a:lnSpc>
          </a:pPr>
          <a:r>
            <a:rPr lang="en-GB" sz="2400" dirty="0"/>
            <a:t>2013: ties to OD</a:t>
          </a:r>
          <a:endParaRPr lang="en-US" sz="2400" dirty="0"/>
        </a:p>
      </dgm:t>
    </dgm:pt>
    <dgm:pt modelId="{025F0884-2519-4583-87BE-87F756AD28A5}" type="parTrans" cxnId="{F8C82CFC-4220-4B5B-8127-4C280218B411}">
      <dgm:prSet/>
      <dgm:spPr/>
      <dgm:t>
        <a:bodyPr/>
        <a:lstStyle/>
        <a:p>
          <a:endParaRPr lang="en-US"/>
        </a:p>
      </dgm:t>
    </dgm:pt>
    <dgm:pt modelId="{806E8C5A-28AD-48D8-A6EB-450FEE8287CC}" type="sibTrans" cxnId="{F8C82CFC-4220-4B5B-8127-4C280218B411}">
      <dgm:prSet/>
      <dgm:spPr/>
      <dgm:t>
        <a:bodyPr/>
        <a:lstStyle/>
        <a:p>
          <a:endParaRPr lang="en-US"/>
        </a:p>
      </dgm:t>
    </dgm:pt>
    <dgm:pt modelId="{16506C90-D53A-4F0F-85F2-EA55A282CA6C}">
      <dgm:prSet custT="1"/>
      <dgm:spPr/>
      <dgm:t>
        <a:bodyPr/>
        <a:lstStyle/>
        <a:p>
          <a:pPr>
            <a:lnSpc>
              <a:spcPct val="100000"/>
            </a:lnSpc>
          </a:pPr>
          <a:r>
            <a:rPr lang="en-GB" sz="2400" dirty="0"/>
            <a:t>2018: good administration, </a:t>
          </a:r>
          <a:r>
            <a:rPr lang="en-GB" sz="2400" dirty="0" err="1"/>
            <a:t>FoB</a:t>
          </a:r>
          <a:r>
            <a:rPr lang="en-GB" sz="2400" dirty="0"/>
            <a:t>, OD, Access, RTI</a:t>
          </a:r>
          <a:endParaRPr lang="en-US" sz="2400" dirty="0"/>
        </a:p>
      </dgm:t>
    </dgm:pt>
    <dgm:pt modelId="{5C1A6832-74B5-4DCA-A8BA-6EA50A687CC2}" type="parTrans" cxnId="{01CC6499-9629-4828-A8E9-4F5EACA47E93}">
      <dgm:prSet/>
      <dgm:spPr/>
      <dgm:t>
        <a:bodyPr/>
        <a:lstStyle/>
        <a:p>
          <a:endParaRPr lang="en-US"/>
        </a:p>
      </dgm:t>
    </dgm:pt>
    <dgm:pt modelId="{5E006300-4A6A-4BA0-8668-59B0756A93AE}" type="sibTrans" cxnId="{01CC6499-9629-4828-A8E9-4F5EACA47E93}">
      <dgm:prSet/>
      <dgm:spPr/>
      <dgm:t>
        <a:bodyPr/>
        <a:lstStyle/>
        <a:p>
          <a:endParaRPr lang="en-US"/>
        </a:p>
      </dgm:t>
    </dgm:pt>
    <dgm:pt modelId="{62F0D79F-9425-4690-AA3F-404CAEE9E361}">
      <dgm:prSet custT="1"/>
      <dgm:spPr/>
      <dgm:t>
        <a:bodyPr/>
        <a:lstStyle/>
        <a:p>
          <a:pPr>
            <a:lnSpc>
              <a:spcPct val="100000"/>
            </a:lnSpc>
          </a:pPr>
          <a:r>
            <a:rPr lang="en-GB" sz="2400" dirty="0"/>
            <a:t>So which one is it?</a:t>
          </a:r>
          <a:endParaRPr lang="en-US" sz="2400" dirty="0"/>
        </a:p>
      </dgm:t>
    </dgm:pt>
    <dgm:pt modelId="{495663D7-BB3E-4DB4-84B2-1C164C117FEA}" type="parTrans" cxnId="{A64166DC-012B-4F2D-8FB2-6F71CA8B173F}">
      <dgm:prSet/>
      <dgm:spPr/>
      <dgm:t>
        <a:bodyPr/>
        <a:lstStyle/>
        <a:p>
          <a:endParaRPr lang="en-US"/>
        </a:p>
      </dgm:t>
    </dgm:pt>
    <dgm:pt modelId="{6A935394-89CA-49AF-BBD5-657FB38AA6C1}" type="sibTrans" cxnId="{A64166DC-012B-4F2D-8FB2-6F71CA8B173F}">
      <dgm:prSet/>
      <dgm:spPr/>
      <dgm:t>
        <a:bodyPr/>
        <a:lstStyle/>
        <a:p>
          <a:endParaRPr lang="en-US"/>
        </a:p>
      </dgm:t>
    </dgm:pt>
    <dgm:pt modelId="{F430A1CE-B56C-4F6D-9B88-4AEC2F9ADEBD}" type="pres">
      <dgm:prSet presAssocID="{5BAFA23D-AD6D-4765-87E1-16728ED2DF14}" presName="root" presStyleCnt="0">
        <dgm:presLayoutVars>
          <dgm:dir/>
          <dgm:resizeHandles val="exact"/>
        </dgm:presLayoutVars>
      </dgm:prSet>
      <dgm:spPr/>
    </dgm:pt>
    <dgm:pt modelId="{9374B3D3-B66A-4974-BEDA-B5BF8831B4C6}" type="pres">
      <dgm:prSet presAssocID="{6488CAF8-1F6F-4A46-B840-9CE68C2B5C62}" presName="compNode" presStyleCnt="0"/>
      <dgm:spPr/>
    </dgm:pt>
    <dgm:pt modelId="{7CB336E5-C60A-401E-9341-B7BFD5ADD497}" type="pres">
      <dgm:prSet presAssocID="{6488CAF8-1F6F-4A46-B840-9CE68C2B5C62}" presName="bgRect" presStyleLbl="bgShp" presStyleIdx="0" presStyleCnt="5"/>
      <dgm:spPr/>
    </dgm:pt>
    <dgm:pt modelId="{F08FE561-52BD-4B95-B16E-B0787C436C7F}" type="pres">
      <dgm:prSet presAssocID="{6488CAF8-1F6F-4A46-B840-9CE68C2B5C62}"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491B5E16-50CE-4CF4-B687-7711EEDC2B4C}" type="pres">
      <dgm:prSet presAssocID="{6488CAF8-1F6F-4A46-B840-9CE68C2B5C62}" presName="spaceRect" presStyleCnt="0"/>
      <dgm:spPr/>
    </dgm:pt>
    <dgm:pt modelId="{70CA9B7B-2184-46E8-88C0-C8F40D4E7E26}" type="pres">
      <dgm:prSet presAssocID="{6488CAF8-1F6F-4A46-B840-9CE68C2B5C62}" presName="parTx" presStyleLbl="revTx" presStyleIdx="0" presStyleCnt="5">
        <dgm:presLayoutVars>
          <dgm:chMax val="0"/>
          <dgm:chPref val="0"/>
        </dgm:presLayoutVars>
      </dgm:prSet>
      <dgm:spPr/>
    </dgm:pt>
    <dgm:pt modelId="{F2C132F6-4551-4C32-9158-486D2BD557B1}" type="pres">
      <dgm:prSet presAssocID="{9DD32A50-36C5-46C8-91ED-DBB9C1D4ECEA}" presName="sibTrans" presStyleCnt="0"/>
      <dgm:spPr/>
    </dgm:pt>
    <dgm:pt modelId="{816D679E-0983-43D0-95AA-97B33F7510C3}" type="pres">
      <dgm:prSet presAssocID="{490AC879-93EB-4FDA-B5BF-4896E2B1190D}" presName="compNode" presStyleCnt="0"/>
      <dgm:spPr/>
    </dgm:pt>
    <dgm:pt modelId="{8551F6E4-64A4-4BC7-9D29-07F59FE5BBB2}" type="pres">
      <dgm:prSet presAssocID="{490AC879-93EB-4FDA-B5BF-4896E2B1190D}" presName="bgRect" presStyleLbl="bgShp" presStyleIdx="1" presStyleCnt="5"/>
      <dgm:spPr/>
    </dgm:pt>
    <dgm:pt modelId="{C22BE8C8-B82D-4563-9722-6E4598E7DA3E}" type="pres">
      <dgm:prSet presAssocID="{490AC879-93EB-4FDA-B5BF-4896E2B1190D}"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8B8A29E9-17B5-43FC-8FE4-3D8515AB5E11}" type="pres">
      <dgm:prSet presAssocID="{490AC879-93EB-4FDA-B5BF-4896E2B1190D}" presName="spaceRect" presStyleCnt="0"/>
      <dgm:spPr/>
    </dgm:pt>
    <dgm:pt modelId="{1476F695-2A06-4DC4-832A-D334757FFAE1}" type="pres">
      <dgm:prSet presAssocID="{490AC879-93EB-4FDA-B5BF-4896E2B1190D}" presName="parTx" presStyleLbl="revTx" presStyleIdx="1" presStyleCnt="5">
        <dgm:presLayoutVars>
          <dgm:chMax val="0"/>
          <dgm:chPref val="0"/>
        </dgm:presLayoutVars>
      </dgm:prSet>
      <dgm:spPr/>
    </dgm:pt>
    <dgm:pt modelId="{96E730EE-9C6F-4916-9298-B4A7E86EFB03}" type="pres">
      <dgm:prSet presAssocID="{3E33150C-20E8-46E3-A72E-94B2A133357A}" presName="sibTrans" presStyleCnt="0"/>
      <dgm:spPr/>
    </dgm:pt>
    <dgm:pt modelId="{2FC6EB99-42B4-4543-9004-B250C17264E2}" type="pres">
      <dgm:prSet presAssocID="{087E55C0-EB15-4F26-9B4F-D95C8DCA3A8B}" presName="compNode" presStyleCnt="0"/>
      <dgm:spPr/>
    </dgm:pt>
    <dgm:pt modelId="{60D2C6BC-4C91-4247-81AA-BF285C0884E1}" type="pres">
      <dgm:prSet presAssocID="{087E55C0-EB15-4F26-9B4F-D95C8DCA3A8B}" presName="bgRect" presStyleLbl="bgShp" presStyleIdx="2" presStyleCnt="5"/>
      <dgm:spPr/>
    </dgm:pt>
    <dgm:pt modelId="{A2A80CF0-E882-4A1B-B985-D6A4BB740A46}" type="pres">
      <dgm:prSet presAssocID="{087E55C0-EB15-4F26-9B4F-D95C8DCA3A8B}"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avel"/>
        </a:ext>
      </dgm:extLst>
    </dgm:pt>
    <dgm:pt modelId="{46BDCA4E-5A31-4EFF-9193-19DCA1896F9A}" type="pres">
      <dgm:prSet presAssocID="{087E55C0-EB15-4F26-9B4F-D95C8DCA3A8B}" presName="spaceRect" presStyleCnt="0"/>
      <dgm:spPr/>
    </dgm:pt>
    <dgm:pt modelId="{42DDE888-629B-48B5-B9F9-FA4CA5EF8D43}" type="pres">
      <dgm:prSet presAssocID="{087E55C0-EB15-4F26-9B4F-D95C8DCA3A8B}" presName="parTx" presStyleLbl="revTx" presStyleIdx="2" presStyleCnt="5">
        <dgm:presLayoutVars>
          <dgm:chMax val="0"/>
          <dgm:chPref val="0"/>
        </dgm:presLayoutVars>
      </dgm:prSet>
      <dgm:spPr/>
    </dgm:pt>
    <dgm:pt modelId="{E4CFAEA6-3B50-42D6-A77C-7B1199B730AD}" type="pres">
      <dgm:prSet presAssocID="{806E8C5A-28AD-48D8-A6EB-450FEE8287CC}" presName="sibTrans" presStyleCnt="0"/>
      <dgm:spPr/>
    </dgm:pt>
    <dgm:pt modelId="{0B0E3E33-8DE8-4E5A-8FD0-10D3D02C22AE}" type="pres">
      <dgm:prSet presAssocID="{16506C90-D53A-4F0F-85F2-EA55A282CA6C}" presName="compNode" presStyleCnt="0"/>
      <dgm:spPr/>
    </dgm:pt>
    <dgm:pt modelId="{35D2EFA2-9E8E-4AAE-9C81-047394E64C3F}" type="pres">
      <dgm:prSet presAssocID="{16506C90-D53A-4F0F-85F2-EA55A282CA6C}" presName="bgRect" presStyleLbl="bgShp" presStyleIdx="3" presStyleCnt="5"/>
      <dgm:spPr/>
    </dgm:pt>
    <dgm:pt modelId="{2A9E9CC3-3C60-4CCE-8B51-B5B02FBAEC3A}" type="pres">
      <dgm:prSet presAssocID="{16506C90-D53A-4F0F-85F2-EA55A282CA6C}"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User"/>
        </a:ext>
      </dgm:extLst>
    </dgm:pt>
    <dgm:pt modelId="{5BBA7EB5-8C38-4FA5-8FCA-1226935A6F05}" type="pres">
      <dgm:prSet presAssocID="{16506C90-D53A-4F0F-85F2-EA55A282CA6C}" presName="spaceRect" presStyleCnt="0"/>
      <dgm:spPr/>
    </dgm:pt>
    <dgm:pt modelId="{2297A9CE-5945-4CEB-A1D5-2AC35817EFE6}" type="pres">
      <dgm:prSet presAssocID="{16506C90-D53A-4F0F-85F2-EA55A282CA6C}" presName="parTx" presStyleLbl="revTx" presStyleIdx="3" presStyleCnt="5">
        <dgm:presLayoutVars>
          <dgm:chMax val="0"/>
          <dgm:chPref val="0"/>
        </dgm:presLayoutVars>
      </dgm:prSet>
      <dgm:spPr/>
    </dgm:pt>
    <dgm:pt modelId="{007333F3-C4A9-4BB8-B6C6-118F8973CAC9}" type="pres">
      <dgm:prSet presAssocID="{5E006300-4A6A-4BA0-8668-59B0756A93AE}" presName="sibTrans" presStyleCnt="0"/>
      <dgm:spPr/>
    </dgm:pt>
    <dgm:pt modelId="{5923FEB2-F287-4A28-83C1-52F2B6BA6E9F}" type="pres">
      <dgm:prSet presAssocID="{62F0D79F-9425-4690-AA3F-404CAEE9E361}" presName="compNode" presStyleCnt="0"/>
      <dgm:spPr/>
    </dgm:pt>
    <dgm:pt modelId="{CB990517-81F8-403D-AD82-054B991996AC}" type="pres">
      <dgm:prSet presAssocID="{62F0D79F-9425-4690-AA3F-404CAEE9E361}" presName="bgRect" presStyleLbl="bgShp" presStyleIdx="4" presStyleCnt="5"/>
      <dgm:spPr/>
    </dgm:pt>
    <dgm:pt modelId="{028FC8AB-78CF-4110-873B-4724D8B70777}" type="pres">
      <dgm:prSet presAssocID="{62F0D79F-9425-4690-AA3F-404CAEE9E361}"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Questions"/>
        </a:ext>
      </dgm:extLst>
    </dgm:pt>
    <dgm:pt modelId="{BC2C5B61-5EB8-4F46-BAA3-461E152BF283}" type="pres">
      <dgm:prSet presAssocID="{62F0D79F-9425-4690-AA3F-404CAEE9E361}" presName="spaceRect" presStyleCnt="0"/>
      <dgm:spPr/>
    </dgm:pt>
    <dgm:pt modelId="{089C9A07-2EA3-40AD-B054-C46E2317F37A}" type="pres">
      <dgm:prSet presAssocID="{62F0D79F-9425-4690-AA3F-404CAEE9E361}" presName="parTx" presStyleLbl="revTx" presStyleIdx="4" presStyleCnt="5">
        <dgm:presLayoutVars>
          <dgm:chMax val="0"/>
          <dgm:chPref val="0"/>
        </dgm:presLayoutVars>
      </dgm:prSet>
      <dgm:spPr/>
    </dgm:pt>
  </dgm:ptLst>
  <dgm:cxnLst>
    <dgm:cxn modelId="{57E7C04B-A726-4168-A9CD-896C1224EF8F}" srcId="{5BAFA23D-AD6D-4765-87E1-16728ED2DF14}" destId="{6488CAF8-1F6F-4A46-B840-9CE68C2B5C62}" srcOrd="0" destOrd="0" parTransId="{85F94A35-5617-4E2B-A0A4-04E250F41FC5}" sibTransId="{9DD32A50-36C5-46C8-91ED-DBB9C1D4ECEA}"/>
    <dgm:cxn modelId="{45658850-2275-41F3-AEEE-469E1F8B8201}" srcId="{5BAFA23D-AD6D-4765-87E1-16728ED2DF14}" destId="{490AC879-93EB-4FDA-B5BF-4896E2B1190D}" srcOrd="1" destOrd="0" parTransId="{8970BF5F-348A-462F-84F1-3B41298DC5A8}" sibTransId="{3E33150C-20E8-46E3-A72E-94B2A133357A}"/>
    <dgm:cxn modelId="{F61BB754-E8A5-8F43-8953-CCB2A61189E0}" type="presOf" srcId="{6488CAF8-1F6F-4A46-B840-9CE68C2B5C62}" destId="{70CA9B7B-2184-46E8-88C0-C8F40D4E7E26}" srcOrd="0" destOrd="0" presId="urn:microsoft.com/office/officeart/2018/2/layout/IconVerticalSolidList"/>
    <dgm:cxn modelId="{AD52A67B-08C1-2C45-A5D6-6A3BEA95455D}" type="presOf" srcId="{087E55C0-EB15-4F26-9B4F-D95C8DCA3A8B}" destId="{42DDE888-629B-48B5-B9F9-FA4CA5EF8D43}" srcOrd="0" destOrd="0" presId="urn:microsoft.com/office/officeart/2018/2/layout/IconVerticalSolidList"/>
    <dgm:cxn modelId="{9C2A4B94-20E3-B647-BCFF-48A00EC98E69}" type="presOf" srcId="{490AC879-93EB-4FDA-B5BF-4896E2B1190D}" destId="{1476F695-2A06-4DC4-832A-D334757FFAE1}" srcOrd="0" destOrd="0" presId="urn:microsoft.com/office/officeart/2018/2/layout/IconVerticalSolidList"/>
    <dgm:cxn modelId="{01CC6499-9629-4828-A8E9-4F5EACA47E93}" srcId="{5BAFA23D-AD6D-4765-87E1-16728ED2DF14}" destId="{16506C90-D53A-4F0F-85F2-EA55A282CA6C}" srcOrd="3" destOrd="0" parTransId="{5C1A6832-74B5-4DCA-A8BA-6EA50A687CC2}" sibTransId="{5E006300-4A6A-4BA0-8668-59B0756A93AE}"/>
    <dgm:cxn modelId="{C83DBC9E-8FF7-444F-B8D4-3DCE388BC6A4}" type="presOf" srcId="{62F0D79F-9425-4690-AA3F-404CAEE9E361}" destId="{089C9A07-2EA3-40AD-B054-C46E2317F37A}" srcOrd="0" destOrd="0" presId="urn:microsoft.com/office/officeart/2018/2/layout/IconVerticalSolidList"/>
    <dgm:cxn modelId="{46A100B9-A8A9-CA4E-8E89-D7DF40ED2C30}" type="presOf" srcId="{16506C90-D53A-4F0F-85F2-EA55A282CA6C}" destId="{2297A9CE-5945-4CEB-A1D5-2AC35817EFE6}" srcOrd="0" destOrd="0" presId="urn:microsoft.com/office/officeart/2018/2/layout/IconVerticalSolidList"/>
    <dgm:cxn modelId="{7903C4D9-85BF-FF42-9238-D998353F696A}" type="presOf" srcId="{5BAFA23D-AD6D-4765-87E1-16728ED2DF14}" destId="{F430A1CE-B56C-4F6D-9B88-4AEC2F9ADEBD}" srcOrd="0" destOrd="0" presId="urn:microsoft.com/office/officeart/2018/2/layout/IconVerticalSolidList"/>
    <dgm:cxn modelId="{A64166DC-012B-4F2D-8FB2-6F71CA8B173F}" srcId="{5BAFA23D-AD6D-4765-87E1-16728ED2DF14}" destId="{62F0D79F-9425-4690-AA3F-404CAEE9E361}" srcOrd="4" destOrd="0" parTransId="{495663D7-BB3E-4DB4-84B2-1C164C117FEA}" sibTransId="{6A935394-89CA-49AF-BBD5-657FB38AA6C1}"/>
    <dgm:cxn modelId="{F8C82CFC-4220-4B5B-8127-4C280218B411}" srcId="{5BAFA23D-AD6D-4765-87E1-16728ED2DF14}" destId="{087E55C0-EB15-4F26-9B4F-D95C8DCA3A8B}" srcOrd="2" destOrd="0" parTransId="{025F0884-2519-4583-87BE-87F756AD28A5}" sibTransId="{806E8C5A-28AD-48D8-A6EB-450FEE8287CC}"/>
    <dgm:cxn modelId="{C0002254-EB61-114D-8DAB-641096AF0D5F}" type="presParOf" srcId="{F430A1CE-B56C-4F6D-9B88-4AEC2F9ADEBD}" destId="{9374B3D3-B66A-4974-BEDA-B5BF8831B4C6}" srcOrd="0" destOrd="0" presId="urn:microsoft.com/office/officeart/2018/2/layout/IconVerticalSolidList"/>
    <dgm:cxn modelId="{72557BC3-0093-6B49-A743-6D87B17AD629}" type="presParOf" srcId="{9374B3D3-B66A-4974-BEDA-B5BF8831B4C6}" destId="{7CB336E5-C60A-401E-9341-B7BFD5ADD497}" srcOrd="0" destOrd="0" presId="urn:microsoft.com/office/officeart/2018/2/layout/IconVerticalSolidList"/>
    <dgm:cxn modelId="{12C0C314-4EEE-8F44-9E52-97F63BB1564D}" type="presParOf" srcId="{9374B3D3-B66A-4974-BEDA-B5BF8831B4C6}" destId="{F08FE561-52BD-4B95-B16E-B0787C436C7F}" srcOrd="1" destOrd="0" presId="urn:microsoft.com/office/officeart/2018/2/layout/IconVerticalSolidList"/>
    <dgm:cxn modelId="{8A3341F0-DAB1-1B4F-BF7A-2EC38DF449B2}" type="presParOf" srcId="{9374B3D3-B66A-4974-BEDA-B5BF8831B4C6}" destId="{491B5E16-50CE-4CF4-B687-7711EEDC2B4C}" srcOrd="2" destOrd="0" presId="urn:microsoft.com/office/officeart/2018/2/layout/IconVerticalSolidList"/>
    <dgm:cxn modelId="{9C228548-57A7-B54D-AE9F-E7FD5B893BFC}" type="presParOf" srcId="{9374B3D3-B66A-4974-BEDA-B5BF8831B4C6}" destId="{70CA9B7B-2184-46E8-88C0-C8F40D4E7E26}" srcOrd="3" destOrd="0" presId="urn:microsoft.com/office/officeart/2018/2/layout/IconVerticalSolidList"/>
    <dgm:cxn modelId="{075E63D1-566D-024D-B459-7007650220E4}" type="presParOf" srcId="{F430A1CE-B56C-4F6D-9B88-4AEC2F9ADEBD}" destId="{F2C132F6-4551-4C32-9158-486D2BD557B1}" srcOrd="1" destOrd="0" presId="urn:microsoft.com/office/officeart/2018/2/layout/IconVerticalSolidList"/>
    <dgm:cxn modelId="{C4EE88B9-B66C-6C40-BB9A-BD63F23A5E0D}" type="presParOf" srcId="{F430A1CE-B56C-4F6D-9B88-4AEC2F9ADEBD}" destId="{816D679E-0983-43D0-95AA-97B33F7510C3}" srcOrd="2" destOrd="0" presId="urn:microsoft.com/office/officeart/2018/2/layout/IconVerticalSolidList"/>
    <dgm:cxn modelId="{3FAFEA44-3FDF-D045-B486-57E90F6AC28A}" type="presParOf" srcId="{816D679E-0983-43D0-95AA-97B33F7510C3}" destId="{8551F6E4-64A4-4BC7-9D29-07F59FE5BBB2}" srcOrd="0" destOrd="0" presId="urn:microsoft.com/office/officeart/2018/2/layout/IconVerticalSolidList"/>
    <dgm:cxn modelId="{D19A87B6-6735-0945-81FF-EBE7C1ADA32A}" type="presParOf" srcId="{816D679E-0983-43D0-95AA-97B33F7510C3}" destId="{C22BE8C8-B82D-4563-9722-6E4598E7DA3E}" srcOrd="1" destOrd="0" presId="urn:microsoft.com/office/officeart/2018/2/layout/IconVerticalSolidList"/>
    <dgm:cxn modelId="{EFD082D4-8F53-BB45-9395-2B1D34389E4B}" type="presParOf" srcId="{816D679E-0983-43D0-95AA-97B33F7510C3}" destId="{8B8A29E9-17B5-43FC-8FE4-3D8515AB5E11}" srcOrd="2" destOrd="0" presId="urn:microsoft.com/office/officeart/2018/2/layout/IconVerticalSolidList"/>
    <dgm:cxn modelId="{3B21CDFB-2FD0-1C44-9FF7-62F19F361D60}" type="presParOf" srcId="{816D679E-0983-43D0-95AA-97B33F7510C3}" destId="{1476F695-2A06-4DC4-832A-D334757FFAE1}" srcOrd="3" destOrd="0" presId="urn:microsoft.com/office/officeart/2018/2/layout/IconVerticalSolidList"/>
    <dgm:cxn modelId="{F09F673F-DC63-ED45-9426-A06CF2098705}" type="presParOf" srcId="{F430A1CE-B56C-4F6D-9B88-4AEC2F9ADEBD}" destId="{96E730EE-9C6F-4916-9298-B4A7E86EFB03}" srcOrd="3" destOrd="0" presId="urn:microsoft.com/office/officeart/2018/2/layout/IconVerticalSolidList"/>
    <dgm:cxn modelId="{EDF8C2CF-6DBB-694E-9A72-68F39B0EF0C4}" type="presParOf" srcId="{F430A1CE-B56C-4F6D-9B88-4AEC2F9ADEBD}" destId="{2FC6EB99-42B4-4543-9004-B250C17264E2}" srcOrd="4" destOrd="0" presId="urn:microsoft.com/office/officeart/2018/2/layout/IconVerticalSolidList"/>
    <dgm:cxn modelId="{C670A797-6B8A-0A4E-8858-CB3166C43A8B}" type="presParOf" srcId="{2FC6EB99-42B4-4543-9004-B250C17264E2}" destId="{60D2C6BC-4C91-4247-81AA-BF285C0884E1}" srcOrd="0" destOrd="0" presId="urn:microsoft.com/office/officeart/2018/2/layout/IconVerticalSolidList"/>
    <dgm:cxn modelId="{39638780-C0D3-4D48-AC45-649C1DEAB184}" type="presParOf" srcId="{2FC6EB99-42B4-4543-9004-B250C17264E2}" destId="{A2A80CF0-E882-4A1B-B985-D6A4BB740A46}" srcOrd="1" destOrd="0" presId="urn:microsoft.com/office/officeart/2018/2/layout/IconVerticalSolidList"/>
    <dgm:cxn modelId="{BCE5F725-57DC-3945-A309-40699BA6391D}" type="presParOf" srcId="{2FC6EB99-42B4-4543-9004-B250C17264E2}" destId="{46BDCA4E-5A31-4EFF-9193-19DCA1896F9A}" srcOrd="2" destOrd="0" presId="urn:microsoft.com/office/officeart/2018/2/layout/IconVerticalSolidList"/>
    <dgm:cxn modelId="{8EFD4E93-E13D-3240-8739-02D6CDC338ED}" type="presParOf" srcId="{2FC6EB99-42B4-4543-9004-B250C17264E2}" destId="{42DDE888-629B-48B5-B9F9-FA4CA5EF8D43}" srcOrd="3" destOrd="0" presId="urn:microsoft.com/office/officeart/2018/2/layout/IconVerticalSolidList"/>
    <dgm:cxn modelId="{26DAB031-EBD1-DC42-B934-62C6A487D4B7}" type="presParOf" srcId="{F430A1CE-B56C-4F6D-9B88-4AEC2F9ADEBD}" destId="{E4CFAEA6-3B50-42D6-A77C-7B1199B730AD}" srcOrd="5" destOrd="0" presId="urn:microsoft.com/office/officeart/2018/2/layout/IconVerticalSolidList"/>
    <dgm:cxn modelId="{50857DF6-9B34-3E48-9B16-E70DE94646E8}" type="presParOf" srcId="{F430A1CE-B56C-4F6D-9B88-4AEC2F9ADEBD}" destId="{0B0E3E33-8DE8-4E5A-8FD0-10D3D02C22AE}" srcOrd="6" destOrd="0" presId="urn:microsoft.com/office/officeart/2018/2/layout/IconVerticalSolidList"/>
    <dgm:cxn modelId="{E2750D86-A36C-E949-8A29-DBBA9B3E598B}" type="presParOf" srcId="{0B0E3E33-8DE8-4E5A-8FD0-10D3D02C22AE}" destId="{35D2EFA2-9E8E-4AAE-9C81-047394E64C3F}" srcOrd="0" destOrd="0" presId="urn:microsoft.com/office/officeart/2018/2/layout/IconVerticalSolidList"/>
    <dgm:cxn modelId="{6429E9E8-1E57-CB4A-BC20-4609ABA008CB}" type="presParOf" srcId="{0B0E3E33-8DE8-4E5A-8FD0-10D3D02C22AE}" destId="{2A9E9CC3-3C60-4CCE-8B51-B5B02FBAEC3A}" srcOrd="1" destOrd="0" presId="urn:microsoft.com/office/officeart/2018/2/layout/IconVerticalSolidList"/>
    <dgm:cxn modelId="{15C35278-F6FB-274A-A228-4998DBB3B904}" type="presParOf" srcId="{0B0E3E33-8DE8-4E5A-8FD0-10D3D02C22AE}" destId="{5BBA7EB5-8C38-4FA5-8FCA-1226935A6F05}" srcOrd="2" destOrd="0" presId="urn:microsoft.com/office/officeart/2018/2/layout/IconVerticalSolidList"/>
    <dgm:cxn modelId="{52BBDC86-33AC-CC42-9099-1609A251A401}" type="presParOf" srcId="{0B0E3E33-8DE8-4E5A-8FD0-10D3D02C22AE}" destId="{2297A9CE-5945-4CEB-A1D5-2AC35817EFE6}" srcOrd="3" destOrd="0" presId="urn:microsoft.com/office/officeart/2018/2/layout/IconVerticalSolidList"/>
    <dgm:cxn modelId="{0600D6B9-BC8A-A149-8F44-6B5C692F94D4}" type="presParOf" srcId="{F430A1CE-B56C-4F6D-9B88-4AEC2F9ADEBD}" destId="{007333F3-C4A9-4BB8-B6C6-118F8973CAC9}" srcOrd="7" destOrd="0" presId="urn:microsoft.com/office/officeart/2018/2/layout/IconVerticalSolidList"/>
    <dgm:cxn modelId="{9FE705E0-E358-C047-8A12-4F841B68D0A0}" type="presParOf" srcId="{F430A1CE-B56C-4F6D-9B88-4AEC2F9ADEBD}" destId="{5923FEB2-F287-4A28-83C1-52F2B6BA6E9F}" srcOrd="8" destOrd="0" presId="urn:microsoft.com/office/officeart/2018/2/layout/IconVerticalSolidList"/>
    <dgm:cxn modelId="{E6DF25C9-0FFA-7144-8747-A195E8421D40}" type="presParOf" srcId="{5923FEB2-F287-4A28-83C1-52F2B6BA6E9F}" destId="{CB990517-81F8-403D-AD82-054B991996AC}" srcOrd="0" destOrd="0" presId="urn:microsoft.com/office/officeart/2018/2/layout/IconVerticalSolidList"/>
    <dgm:cxn modelId="{712806D9-789A-D545-B700-BB92AD813518}" type="presParOf" srcId="{5923FEB2-F287-4A28-83C1-52F2B6BA6E9F}" destId="{028FC8AB-78CF-4110-873B-4724D8B70777}" srcOrd="1" destOrd="0" presId="urn:microsoft.com/office/officeart/2018/2/layout/IconVerticalSolidList"/>
    <dgm:cxn modelId="{E071A064-FF8C-5243-8CC7-A8704D795442}" type="presParOf" srcId="{5923FEB2-F287-4A28-83C1-52F2B6BA6E9F}" destId="{BC2C5B61-5EB8-4F46-BAA3-461E152BF283}" srcOrd="2" destOrd="0" presId="urn:microsoft.com/office/officeart/2018/2/layout/IconVerticalSolidList"/>
    <dgm:cxn modelId="{3C5ED026-0B63-554A-806C-6870022C32CC}" type="presParOf" srcId="{5923FEB2-F287-4A28-83C1-52F2B6BA6E9F}" destId="{089C9A07-2EA3-40AD-B054-C46E2317F37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0A8A67-FE62-460A-9172-4019B8984BED}">
      <dsp:nvSpPr>
        <dsp:cNvPr id="0" name=""/>
        <dsp:cNvSpPr/>
      </dsp:nvSpPr>
      <dsp:spPr>
        <a:xfrm>
          <a:off x="0" y="3399"/>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FAA7A8-7430-4CA1-8416-D58157AC2E39}">
      <dsp:nvSpPr>
        <dsp:cNvPr id="0" name=""/>
        <dsp:cNvSpPr/>
      </dsp:nvSpPr>
      <dsp:spPr>
        <a:xfrm>
          <a:off x="219037" y="166319"/>
          <a:ext cx="398249" cy="3982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8D3270-2B45-48F8-BB1A-C08BFD0C303C}">
      <dsp:nvSpPr>
        <dsp:cNvPr id="0" name=""/>
        <dsp:cNvSpPr/>
      </dsp:nvSpPr>
      <dsp:spPr>
        <a:xfrm>
          <a:off x="836323" y="3399"/>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GB" sz="1900" kern="1200"/>
            <a:t>Introduction</a:t>
          </a:r>
          <a:endParaRPr lang="en-US" sz="1900" kern="1200"/>
        </a:p>
      </dsp:txBody>
      <dsp:txXfrm>
        <a:off x="836323" y="3399"/>
        <a:ext cx="9679276" cy="724089"/>
      </dsp:txXfrm>
    </dsp:sp>
    <dsp:sp modelId="{A8D48631-BFED-4B74-AD0B-FEB39A75D742}">
      <dsp:nvSpPr>
        <dsp:cNvPr id="0" name=""/>
        <dsp:cNvSpPr/>
      </dsp:nvSpPr>
      <dsp:spPr>
        <a:xfrm>
          <a:off x="0" y="908511"/>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1E8DEB-46F4-45FE-8338-A1B9753B4DB0}">
      <dsp:nvSpPr>
        <dsp:cNvPr id="0" name=""/>
        <dsp:cNvSpPr/>
      </dsp:nvSpPr>
      <dsp:spPr>
        <a:xfrm>
          <a:off x="219037" y="1071431"/>
          <a:ext cx="398249" cy="3982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6F5EFF5-A99C-4D46-97FE-ACBD85E1D91B}">
      <dsp:nvSpPr>
        <dsp:cNvPr id="0" name=""/>
        <dsp:cNvSpPr/>
      </dsp:nvSpPr>
      <dsp:spPr>
        <a:xfrm>
          <a:off x="836323" y="908511"/>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GB" sz="1900" kern="1200"/>
            <a:t>Evolution of the PSI Directive</a:t>
          </a:r>
          <a:endParaRPr lang="en-US" sz="1900" kern="1200"/>
        </a:p>
      </dsp:txBody>
      <dsp:txXfrm>
        <a:off x="836323" y="908511"/>
        <a:ext cx="9679276" cy="724089"/>
      </dsp:txXfrm>
    </dsp:sp>
    <dsp:sp modelId="{56ECEA7B-666D-4E50-8CFC-B7C303D1E209}">
      <dsp:nvSpPr>
        <dsp:cNvPr id="0" name=""/>
        <dsp:cNvSpPr/>
      </dsp:nvSpPr>
      <dsp:spPr>
        <a:xfrm>
          <a:off x="0" y="1813624"/>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244149-7870-496E-BB51-8F535A82C5CC}">
      <dsp:nvSpPr>
        <dsp:cNvPr id="0" name=""/>
        <dsp:cNvSpPr/>
      </dsp:nvSpPr>
      <dsp:spPr>
        <a:xfrm>
          <a:off x="219037" y="1976544"/>
          <a:ext cx="398249" cy="3982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5C79D8-3A6D-4F35-8A14-468450D4038E}">
      <dsp:nvSpPr>
        <dsp:cNvPr id="0" name=""/>
        <dsp:cNvSpPr/>
      </dsp:nvSpPr>
      <dsp:spPr>
        <a:xfrm>
          <a:off x="836323" y="1813624"/>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GB" sz="1900" kern="1200"/>
            <a:t>The 2018 Proposal for a Recast</a:t>
          </a:r>
          <a:endParaRPr lang="en-US" sz="1900" kern="1200"/>
        </a:p>
      </dsp:txBody>
      <dsp:txXfrm>
        <a:off x="836323" y="1813624"/>
        <a:ext cx="9679276" cy="724089"/>
      </dsp:txXfrm>
    </dsp:sp>
    <dsp:sp modelId="{F9989AA5-7311-44D4-B5A0-7E46C0D7BE1B}">
      <dsp:nvSpPr>
        <dsp:cNvPr id="0" name=""/>
        <dsp:cNvSpPr/>
      </dsp:nvSpPr>
      <dsp:spPr>
        <a:xfrm>
          <a:off x="0" y="2718736"/>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FA2041-1192-4E03-9369-8C4E0A5CD3F0}">
      <dsp:nvSpPr>
        <dsp:cNvPr id="0" name=""/>
        <dsp:cNvSpPr/>
      </dsp:nvSpPr>
      <dsp:spPr>
        <a:xfrm>
          <a:off x="219037" y="2881656"/>
          <a:ext cx="398249" cy="3982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358B8DA-00CC-4751-A13E-3F19442FCD9C}">
      <dsp:nvSpPr>
        <dsp:cNvPr id="0" name=""/>
        <dsp:cNvSpPr/>
      </dsp:nvSpPr>
      <dsp:spPr>
        <a:xfrm>
          <a:off x="836323" y="2718736"/>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GB" sz="1900" kern="1200"/>
            <a:t>Critical remarks (and a bold prediction)</a:t>
          </a:r>
          <a:endParaRPr lang="en-US" sz="1900" kern="1200"/>
        </a:p>
      </dsp:txBody>
      <dsp:txXfrm>
        <a:off x="836323" y="2718736"/>
        <a:ext cx="9679276" cy="724089"/>
      </dsp:txXfrm>
    </dsp:sp>
    <dsp:sp modelId="{39CF8ED7-7BAC-4B48-8363-D646381EB3AE}">
      <dsp:nvSpPr>
        <dsp:cNvPr id="0" name=""/>
        <dsp:cNvSpPr/>
      </dsp:nvSpPr>
      <dsp:spPr>
        <a:xfrm>
          <a:off x="0" y="3623848"/>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69F45F5-51A2-4E7B-BD7A-7286200C123B}">
      <dsp:nvSpPr>
        <dsp:cNvPr id="0" name=""/>
        <dsp:cNvSpPr/>
      </dsp:nvSpPr>
      <dsp:spPr>
        <a:xfrm>
          <a:off x="219037" y="3786768"/>
          <a:ext cx="398249" cy="39824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F4ADB61-B4D2-44B6-A9E6-B9EEC6003754}">
      <dsp:nvSpPr>
        <dsp:cNvPr id="0" name=""/>
        <dsp:cNvSpPr/>
      </dsp:nvSpPr>
      <dsp:spPr>
        <a:xfrm>
          <a:off x="836323" y="3623848"/>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100000"/>
            </a:lnSpc>
            <a:spcBef>
              <a:spcPct val="0"/>
            </a:spcBef>
            <a:spcAft>
              <a:spcPct val="35000"/>
            </a:spcAft>
            <a:buNone/>
          </a:pPr>
          <a:r>
            <a:rPr lang="en-GB" sz="1900" kern="1200"/>
            <a:t>Conclusion</a:t>
          </a:r>
          <a:endParaRPr lang="en-US" sz="1900" kern="1200"/>
        </a:p>
      </dsp:txBody>
      <dsp:txXfrm>
        <a:off x="836323" y="3623848"/>
        <a:ext cx="9679276" cy="72408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A8D3F-A886-4887-A931-4A4B1D5720E3}">
      <dsp:nvSpPr>
        <dsp:cNvPr id="0" name=""/>
        <dsp:cNvSpPr/>
      </dsp:nvSpPr>
      <dsp:spPr>
        <a:xfrm>
          <a:off x="0" y="459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270FAC6F-2F5C-48FD-88B9-C67ABCFE0268}">
      <dsp:nvSpPr>
        <dsp:cNvPr id="0" name=""/>
        <dsp:cNvSpPr/>
      </dsp:nvSpPr>
      <dsp:spPr>
        <a:xfrm>
          <a:off x="296259" y="224956"/>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79D523E-E973-481F-9579-260DC6007E8D}">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977900">
            <a:lnSpc>
              <a:spcPct val="90000"/>
            </a:lnSpc>
            <a:spcBef>
              <a:spcPct val="0"/>
            </a:spcBef>
            <a:spcAft>
              <a:spcPct val="35000"/>
            </a:spcAft>
            <a:buNone/>
          </a:pPr>
          <a:r>
            <a:rPr lang="en-GB" sz="2200" kern="1200" dirty="0"/>
            <a:t>Emergence of PSI within the EU: a long and tortuous path</a:t>
          </a:r>
          <a:endParaRPr lang="en-US" sz="2200" kern="1200" dirty="0"/>
        </a:p>
      </dsp:txBody>
      <dsp:txXfrm>
        <a:off x="1131174" y="4597"/>
        <a:ext cx="5382429" cy="979371"/>
      </dsp:txXfrm>
    </dsp:sp>
    <dsp:sp modelId="{DA4C8A87-6875-4B25-A8BD-9F210332EE28}">
      <dsp:nvSpPr>
        <dsp:cNvPr id="0" name=""/>
        <dsp:cNvSpPr/>
      </dsp:nvSpPr>
      <dsp:spPr>
        <a:xfrm>
          <a:off x="0" y="1228812"/>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564948EE-8376-4140-A862-E549385EE196}">
      <dsp:nvSpPr>
        <dsp:cNvPr id="0" name=""/>
        <dsp:cNvSpPr/>
      </dsp:nvSpPr>
      <dsp:spPr>
        <a:xfrm>
          <a:off x="296259" y="1449171"/>
          <a:ext cx="538654" cy="5386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3B24AAA-9A09-4293-A6C2-10523203B5DE}">
      <dsp:nvSpPr>
        <dsp:cNvPr id="0" name=""/>
        <dsp:cNvSpPr/>
      </dsp:nvSpPr>
      <dsp:spPr>
        <a:xfrm>
          <a:off x="1131174" y="1228812"/>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977900">
            <a:lnSpc>
              <a:spcPct val="90000"/>
            </a:lnSpc>
            <a:spcBef>
              <a:spcPct val="0"/>
            </a:spcBef>
            <a:spcAft>
              <a:spcPct val="35000"/>
            </a:spcAft>
            <a:buNone/>
          </a:pPr>
          <a:r>
            <a:rPr lang="en-GB" sz="2200" kern="1200" dirty="0"/>
            <a:t>Remember the 1989 Synergy Guidelines?</a:t>
          </a:r>
          <a:endParaRPr lang="en-US" sz="2200" kern="1200" dirty="0"/>
        </a:p>
      </dsp:txBody>
      <dsp:txXfrm>
        <a:off x="1131174" y="1228812"/>
        <a:ext cx="5382429" cy="979371"/>
      </dsp:txXfrm>
    </dsp:sp>
    <dsp:sp modelId="{A39AF803-FA65-4A87-99E2-284CB1AC8EDB}">
      <dsp:nvSpPr>
        <dsp:cNvPr id="0" name=""/>
        <dsp:cNvSpPr/>
      </dsp:nvSpPr>
      <dsp:spPr>
        <a:xfrm>
          <a:off x="0" y="245302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31543A9-FB43-4163-ADE8-2B727DF3255B}">
      <dsp:nvSpPr>
        <dsp:cNvPr id="0" name=""/>
        <dsp:cNvSpPr/>
      </dsp:nvSpPr>
      <dsp:spPr>
        <a:xfrm>
          <a:off x="296259" y="2673385"/>
          <a:ext cx="538654" cy="5386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9E79537-A04F-4FB9-B8E8-CC44A397B3FC}">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1066800">
            <a:lnSpc>
              <a:spcPct val="90000"/>
            </a:lnSpc>
            <a:spcBef>
              <a:spcPct val="0"/>
            </a:spcBef>
            <a:spcAft>
              <a:spcPct val="35000"/>
            </a:spcAft>
            <a:buNone/>
          </a:pPr>
          <a:r>
            <a:rPr lang="en-GB" sz="2400" kern="1200" dirty="0"/>
            <a:t>Remember the 2001 Communication?</a:t>
          </a:r>
          <a:endParaRPr lang="en-US" sz="2400" kern="1200" dirty="0"/>
        </a:p>
      </dsp:txBody>
      <dsp:txXfrm>
        <a:off x="1131174" y="2453027"/>
        <a:ext cx="5382429" cy="979371"/>
      </dsp:txXfrm>
    </dsp:sp>
    <dsp:sp modelId="{AA16F503-8C9A-454D-9D8D-4D5A414F8BC3}">
      <dsp:nvSpPr>
        <dsp:cNvPr id="0" name=""/>
        <dsp:cNvSpPr/>
      </dsp:nvSpPr>
      <dsp:spPr>
        <a:xfrm>
          <a:off x="0" y="3677241"/>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B1DB4B8-D636-4245-A3A3-4B3F8DB61289}">
      <dsp:nvSpPr>
        <dsp:cNvPr id="0" name=""/>
        <dsp:cNvSpPr/>
      </dsp:nvSpPr>
      <dsp:spPr>
        <a:xfrm>
          <a:off x="296259" y="3897600"/>
          <a:ext cx="538654" cy="53865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CFEF14F-B03C-4BEE-B89A-30F16ED2AFEC}">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1066800">
            <a:lnSpc>
              <a:spcPct val="90000"/>
            </a:lnSpc>
            <a:spcBef>
              <a:spcPct val="0"/>
            </a:spcBef>
            <a:spcAft>
              <a:spcPct val="35000"/>
            </a:spcAft>
            <a:buNone/>
          </a:pPr>
          <a:r>
            <a:rPr lang="en-GB" sz="2400" kern="1200" dirty="0"/>
            <a:t>Remember the 2003-2013 shift to a right to re-use?</a:t>
          </a:r>
          <a:endParaRPr lang="en-US" sz="2400" kern="1200" dirty="0"/>
        </a:p>
      </dsp:txBody>
      <dsp:txXfrm>
        <a:off x="1131174" y="3677241"/>
        <a:ext cx="5382429" cy="979371"/>
      </dsp:txXfrm>
    </dsp:sp>
    <dsp:sp modelId="{9F7A1892-0820-41F5-985B-40E793920158}">
      <dsp:nvSpPr>
        <dsp:cNvPr id="0" name=""/>
        <dsp:cNvSpPr/>
      </dsp:nvSpPr>
      <dsp:spPr>
        <a:xfrm>
          <a:off x="0" y="4901456"/>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B9AB2630-E4D3-4964-9F5B-19928D76DAAF}">
      <dsp:nvSpPr>
        <dsp:cNvPr id="0" name=""/>
        <dsp:cNvSpPr/>
      </dsp:nvSpPr>
      <dsp:spPr>
        <a:xfrm>
          <a:off x="296259" y="5121814"/>
          <a:ext cx="538654" cy="53865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30DE6DF7-5B61-4B4A-A060-D8789074051E}">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1066800">
            <a:lnSpc>
              <a:spcPct val="90000"/>
            </a:lnSpc>
            <a:spcBef>
              <a:spcPct val="0"/>
            </a:spcBef>
            <a:spcAft>
              <a:spcPct val="35000"/>
            </a:spcAft>
            <a:buNone/>
          </a:pPr>
          <a:r>
            <a:rPr lang="en-GB" sz="2400" kern="1200" dirty="0"/>
            <a:t>I think there is a pattern</a:t>
          </a:r>
          <a:endParaRPr lang="en-US" sz="2400" kern="1200" dirty="0"/>
        </a:p>
      </dsp:txBody>
      <dsp:txXfrm>
        <a:off x="1131174" y="4901456"/>
        <a:ext cx="5382429" cy="97937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764C6-3379-4B0C-87DB-B2C9B9C10C41}">
      <dsp:nvSpPr>
        <dsp:cNvPr id="0" name=""/>
        <dsp:cNvSpPr/>
      </dsp:nvSpPr>
      <dsp:spPr>
        <a:xfrm>
          <a:off x="827856" y="250800"/>
          <a:ext cx="780732" cy="78073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D4FE473-0756-48E7-A48A-2CA75E8FBEC3}">
      <dsp:nvSpPr>
        <dsp:cNvPr id="0" name=""/>
        <dsp:cNvSpPr/>
      </dsp:nvSpPr>
      <dsp:spPr>
        <a:xfrm>
          <a:off x="350742" y="1402935"/>
          <a:ext cx="1734960" cy="13229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pPr>
          <a:r>
            <a:rPr lang="en-GB" sz="2200" kern="1200" dirty="0"/>
            <a:t>Part of a broader range of EU policy initiatives</a:t>
          </a:r>
          <a:endParaRPr lang="en-US" sz="2200" kern="1200" dirty="0"/>
        </a:p>
      </dsp:txBody>
      <dsp:txXfrm>
        <a:off x="350742" y="1402935"/>
        <a:ext cx="1734960" cy="1322907"/>
      </dsp:txXfrm>
    </dsp:sp>
    <dsp:sp modelId="{2D43FDB5-20F7-4FE7-9C6D-4104FB4F938D}">
      <dsp:nvSpPr>
        <dsp:cNvPr id="0" name=""/>
        <dsp:cNvSpPr/>
      </dsp:nvSpPr>
      <dsp:spPr>
        <a:xfrm>
          <a:off x="2866435" y="250800"/>
          <a:ext cx="780732" cy="78073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1E8BB21-105D-43B9-8288-432754B65304}">
      <dsp:nvSpPr>
        <dsp:cNvPr id="0" name=""/>
        <dsp:cNvSpPr/>
      </dsp:nvSpPr>
      <dsp:spPr>
        <a:xfrm>
          <a:off x="2389321" y="1402935"/>
          <a:ext cx="1734960" cy="13229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GB" sz="2000" kern="1200" dirty="0"/>
            <a:t>2017 COM ‘Building a European Data Economy’</a:t>
          </a:r>
          <a:endParaRPr lang="en-US" sz="2000" kern="1200" dirty="0"/>
        </a:p>
      </dsp:txBody>
      <dsp:txXfrm>
        <a:off x="2389321" y="1402935"/>
        <a:ext cx="1734960" cy="1322907"/>
      </dsp:txXfrm>
    </dsp:sp>
    <dsp:sp modelId="{F7D25675-4A5F-4D60-AEE5-3D26A4438998}">
      <dsp:nvSpPr>
        <dsp:cNvPr id="0" name=""/>
        <dsp:cNvSpPr/>
      </dsp:nvSpPr>
      <dsp:spPr>
        <a:xfrm>
          <a:off x="4905014" y="250800"/>
          <a:ext cx="780732" cy="78073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AE8C95A-A5DB-4958-B946-89545D4A4B6C}">
      <dsp:nvSpPr>
        <dsp:cNvPr id="0" name=""/>
        <dsp:cNvSpPr/>
      </dsp:nvSpPr>
      <dsp:spPr>
        <a:xfrm>
          <a:off x="4427900" y="1402935"/>
          <a:ext cx="1734960" cy="13229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pPr>
          <a:r>
            <a:rPr lang="en-GB" sz="2200" kern="1200" dirty="0"/>
            <a:t>“Machine-generated non-personal data”</a:t>
          </a:r>
          <a:endParaRPr lang="en-US" sz="2200" kern="1200" dirty="0"/>
        </a:p>
      </dsp:txBody>
      <dsp:txXfrm>
        <a:off x="4427900" y="1402935"/>
        <a:ext cx="1734960" cy="1322907"/>
      </dsp:txXfrm>
    </dsp:sp>
    <dsp:sp modelId="{BB1DBDE8-8C94-41F9-8A98-9AE27238BD24}">
      <dsp:nvSpPr>
        <dsp:cNvPr id="0" name=""/>
        <dsp:cNvSpPr/>
      </dsp:nvSpPr>
      <dsp:spPr>
        <a:xfrm>
          <a:off x="827856" y="3159583"/>
          <a:ext cx="780732" cy="78073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5746AD-F0BD-4150-9CC4-75E4C2277923}">
      <dsp:nvSpPr>
        <dsp:cNvPr id="0" name=""/>
        <dsp:cNvSpPr/>
      </dsp:nvSpPr>
      <dsp:spPr>
        <a:xfrm>
          <a:off x="350742" y="4311718"/>
          <a:ext cx="1734960" cy="13229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pPr>
          <a:r>
            <a:rPr lang="en-GB" sz="2100" kern="1200" dirty="0"/>
            <a:t>Stakeholder engagement </a:t>
          </a:r>
          <a:r>
            <a:rPr lang="en-GB" sz="2100" kern="1200" dirty="0">
              <a:sym typeface="Wingdings" pitchFamily="2" charset="2"/>
            </a:rPr>
            <a:t></a:t>
          </a:r>
          <a:r>
            <a:rPr lang="en-GB" sz="2100" kern="1200" dirty="0"/>
            <a:t> -&gt; 2018 COM + package</a:t>
          </a:r>
          <a:endParaRPr lang="en-US" sz="2100" kern="1200" dirty="0"/>
        </a:p>
      </dsp:txBody>
      <dsp:txXfrm>
        <a:off x="350742" y="4311718"/>
        <a:ext cx="1734960" cy="1322907"/>
      </dsp:txXfrm>
    </dsp:sp>
    <dsp:sp modelId="{DE5D2CB2-2D21-4124-94CB-0633A74564CC}">
      <dsp:nvSpPr>
        <dsp:cNvPr id="0" name=""/>
        <dsp:cNvSpPr/>
      </dsp:nvSpPr>
      <dsp:spPr>
        <a:xfrm>
          <a:off x="2866435" y="3159583"/>
          <a:ext cx="780732" cy="78073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D1A83B-DF0F-49BE-AD6B-5839D8372A7A}">
      <dsp:nvSpPr>
        <dsp:cNvPr id="0" name=""/>
        <dsp:cNvSpPr/>
      </dsp:nvSpPr>
      <dsp:spPr>
        <a:xfrm>
          <a:off x="2389321" y="4311718"/>
          <a:ext cx="1734960" cy="13229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pPr>
          <a:r>
            <a:rPr lang="en-GB" sz="2100" kern="1200" dirty="0"/>
            <a:t>Guidance: sharing private sector data in B2B and B2G</a:t>
          </a:r>
          <a:endParaRPr lang="en-US" sz="2100" kern="1200" dirty="0"/>
        </a:p>
      </dsp:txBody>
      <dsp:txXfrm>
        <a:off x="2389321" y="4311718"/>
        <a:ext cx="1734960" cy="1322907"/>
      </dsp:txXfrm>
    </dsp:sp>
    <dsp:sp modelId="{42EAB30B-22E8-4DBF-941C-529AAA5986E8}">
      <dsp:nvSpPr>
        <dsp:cNvPr id="0" name=""/>
        <dsp:cNvSpPr/>
      </dsp:nvSpPr>
      <dsp:spPr>
        <a:xfrm>
          <a:off x="4905014" y="3159583"/>
          <a:ext cx="780732" cy="780732"/>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549C5B6-94CD-45B5-9FEE-1A2ACD4C1105}">
      <dsp:nvSpPr>
        <dsp:cNvPr id="0" name=""/>
        <dsp:cNvSpPr/>
      </dsp:nvSpPr>
      <dsp:spPr>
        <a:xfrm>
          <a:off x="4427900" y="4311718"/>
          <a:ext cx="1734960" cy="13229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pPr>
          <a:r>
            <a:rPr lang="en-GB" sz="2100" kern="1200"/>
            <a:t>Remember the 1989 Synergy Guidelines?</a:t>
          </a:r>
          <a:endParaRPr lang="en-US" sz="2100" kern="1200"/>
        </a:p>
      </dsp:txBody>
      <dsp:txXfrm>
        <a:off x="4427900" y="4311718"/>
        <a:ext cx="1734960" cy="13229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3AC57C-1D63-4E4E-9D90-E59C35BDE709}">
      <dsp:nvSpPr>
        <dsp:cNvPr id="0" name=""/>
        <dsp:cNvSpPr/>
      </dsp:nvSpPr>
      <dsp:spPr>
        <a:xfrm>
          <a:off x="0" y="2040487"/>
          <a:ext cx="10515600" cy="0"/>
        </a:xfrm>
        <a:prstGeom prst="line">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91CD9331-02DD-FC4A-8481-AE2C158C6DC0}">
      <dsp:nvSpPr>
        <dsp:cNvPr id="0" name=""/>
        <dsp:cNvSpPr/>
      </dsp:nvSpPr>
      <dsp:spPr>
        <a:xfrm rot="8100000">
          <a:off x="64844" y="470252"/>
          <a:ext cx="300111" cy="300111"/>
        </a:xfrm>
        <a:prstGeom prst="teardrop">
          <a:avLst>
            <a:gd name="adj" fmla="val 115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352763-D59C-D941-A195-F953B901647A}">
      <dsp:nvSpPr>
        <dsp:cNvPr id="0" name=""/>
        <dsp:cNvSpPr/>
      </dsp:nvSpPr>
      <dsp:spPr>
        <a:xfrm>
          <a:off x="98184" y="503592"/>
          <a:ext cx="233431" cy="233431"/>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9C20CA79-9BB6-864B-BE22-D7A19A63D138}">
      <dsp:nvSpPr>
        <dsp:cNvPr id="0" name=""/>
        <dsp:cNvSpPr/>
      </dsp:nvSpPr>
      <dsp:spPr>
        <a:xfrm>
          <a:off x="427111" y="832518"/>
          <a:ext cx="2186828" cy="120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8900" rIns="88900" bIns="133350" numCol="1" spcCol="1270" anchor="t" anchorCtr="0">
          <a:noAutofit/>
        </a:bodyPr>
        <a:lstStyle/>
        <a:p>
          <a:pPr marL="0" lvl="0" indent="0" algn="l" defTabSz="622300">
            <a:lnSpc>
              <a:spcPct val="90000"/>
            </a:lnSpc>
            <a:spcBef>
              <a:spcPct val="0"/>
            </a:spcBef>
            <a:spcAft>
              <a:spcPct val="35000"/>
            </a:spcAft>
            <a:buNone/>
          </a:pPr>
          <a:r>
            <a:rPr lang="en-US" sz="1400" kern="1200"/>
            <a:t>European Communities’ 1989 Synergy Guidelines </a:t>
          </a:r>
        </a:p>
      </dsp:txBody>
      <dsp:txXfrm>
        <a:off x="427111" y="832518"/>
        <a:ext cx="2186828" cy="1207968"/>
      </dsp:txXfrm>
    </dsp:sp>
    <dsp:sp modelId="{3D91591E-C661-0943-98A1-4105BAACCCAA}">
      <dsp:nvSpPr>
        <dsp:cNvPr id="0" name=""/>
        <dsp:cNvSpPr/>
      </dsp:nvSpPr>
      <dsp:spPr>
        <a:xfrm>
          <a:off x="427111" y="408097"/>
          <a:ext cx="2186828" cy="424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1989</a:t>
          </a:r>
        </a:p>
      </dsp:txBody>
      <dsp:txXfrm>
        <a:off x="427111" y="408097"/>
        <a:ext cx="2186828" cy="424421"/>
      </dsp:txXfrm>
    </dsp:sp>
    <dsp:sp modelId="{302A3D65-12B4-D041-82FC-C32F5EE399C3}">
      <dsp:nvSpPr>
        <dsp:cNvPr id="0" name=""/>
        <dsp:cNvSpPr/>
      </dsp:nvSpPr>
      <dsp:spPr>
        <a:xfrm>
          <a:off x="214900" y="832518"/>
          <a:ext cx="0" cy="1207968"/>
        </a:xfrm>
        <a:prstGeom prst="line">
          <a:avLst/>
        </a:prstGeom>
        <a:noFill/>
        <a:ln w="12700" cap="flat" cmpd="sng" algn="ctr">
          <a:solidFill>
            <a:schemeClr val="accent5">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D5A43A30-0717-604E-B58F-3C4BE7FF8128}">
      <dsp:nvSpPr>
        <dsp:cNvPr id="0" name=""/>
        <dsp:cNvSpPr/>
      </dsp:nvSpPr>
      <dsp:spPr>
        <a:xfrm>
          <a:off x="176702" y="2002289"/>
          <a:ext cx="76395" cy="76395"/>
        </a:xfrm>
        <a:prstGeom prst="ellipse">
          <a:avLst/>
        </a:prstGeom>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D8DA04-C391-E64B-ABF8-C852D7E2E0DE}">
      <dsp:nvSpPr>
        <dsp:cNvPr id="0" name=""/>
        <dsp:cNvSpPr/>
      </dsp:nvSpPr>
      <dsp:spPr>
        <a:xfrm rot="18900000">
          <a:off x="1377426" y="3310610"/>
          <a:ext cx="300111" cy="300111"/>
        </a:xfrm>
        <a:prstGeom prst="teardrop">
          <a:avLst>
            <a:gd name="adj" fmla="val 115000"/>
          </a:avLst>
        </a:prstGeom>
        <a:solidFill>
          <a:schemeClr val="accent5">
            <a:hueOff val="-1126424"/>
            <a:satOff val="-2903"/>
            <a:lumOff val="-1961"/>
            <a:alphaOff val="0"/>
          </a:schemeClr>
        </a:solidFill>
        <a:ln w="12700" cap="flat" cmpd="sng" algn="ctr">
          <a:solidFill>
            <a:schemeClr val="accent5">
              <a:hueOff val="-1126424"/>
              <a:satOff val="-2903"/>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F483A0-CF2B-7E4A-A52A-B044EF88BD9C}">
      <dsp:nvSpPr>
        <dsp:cNvPr id="0" name=""/>
        <dsp:cNvSpPr/>
      </dsp:nvSpPr>
      <dsp:spPr>
        <a:xfrm>
          <a:off x="1410765" y="3343950"/>
          <a:ext cx="233431" cy="233431"/>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483B758-CF25-3F44-9504-A2615ECF9FBF}">
      <dsp:nvSpPr>
        <dsp:cNvPr id="0" name=""/>
        <dsp:cNvSpPr/>
      </dsp:nvSpPr>
      <dsp:spPr>
        <a:xfrm>
          <a:off x="1739692" y="2040487"/>
          <a:ext cx="2186828" cy="120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3350" rIns="0" bIns="88900" numCol="1" spcCol="1270" anchor="b" anchorCtr="0">
          <a:noAutofit/>
        </a:bodyPr>
        <a:lstStyle/>
        <a:p>
          <a:pPr marL="0" lvl="0" indent="0" algn="l" defTabSz="622300">
            <a:lnSpc>
              <a:spcPct val="90000"/>
            </a:lnSpc>
            <a:spcBef>
              <a:spcPct val="0"/>
            </a:spcBef>
            <a:spcAft>
              <a:spcPct val="35000"/>
            </a:spcAft>
            <a:buNone/>
          </a:pPr>
          <a:r>
            <a:rPr lang="en-US" sz="1400" kern="1200"/>
            <a:t>Publaw reports 1991-1995</a:t>
          </a:r>
        </a:p>
      </dsp:txBody>
      <dsp:txXfrm>
        <a:off x="1739692" y="2040487"/>
        <a:ext cx="2186828" cy="1207968"/>
      </dsp:txXfrm>
    </dsp:sp>
    <dsp:sp modelId="{5A15AFA7-F0A4-BE40-A95F-126DDAB7433C}">
      <dsp:nvSpPr>
        <dsp:cNvPr id="0" name=""/>
        <dsp:cNvSpPr/>
      </dsp:nvSpPr>
      <dsp:spPr>
        <a:xfrm>
          <a:off x="1739692" y="3248455"/>
          <a:ext cx="2186828" cy="424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1991–1995</a:t>
          </a:r>
        </a:p>
      </dsp:txBody>
      <dsp:txXfrm>
        <a:off x="1739692" y="3248455"/>
        <a:ext cx="2186828" cy="424421"/>
      </dsp:txXfrm>
    </dsp:sp>
    <dsp:sp modelId="{01A1DAEE-3180-2741-A341-120B3F6FB3DF}">
      <dsp:nvSpPr>
        <dsp:cNvPr id="0" name=""/>
        <dsp:cNvSpPr/>
      </dsp:nvSpPr>
      <dsp:spPr>
        <a:xfrm>
          <a:off x="1527481" y="2040487"/>
          <a:ext cx="0" cy="1207968"/>
        </a:xfrm>
        <a:prstGeom prst="line">
          <a:avLst/>
        </a:prstGeom>
        <a:noFill/>
        <a:ln w="12700" cap="flat" cmpd="sng" algn="ctr">
          <a:solidFill>
            <a:schemeClr val="accent5">
              <a:hueOff val="-1126424"/>
              <a:satOff val="-2903"/>
              <a:lumOff val="-1961"/>
              <a:alphaOff val="0"/>
            </a:schemeClr>
          </a:solidFill>
          <a:prstDash val="dash"/>
          <a:miter lim="800000"/>
        </a:ln>
        <a:effectLst/>
      </dsp:spPr>
      <dsp:style>
        <a:lnRef idx="1">
          <a:scrgbClr r="0" g="0" b="0"/>
        </a:lnRef>
        <a:fillRef idx="0">
          <a:scrgbClr r="0" g="0" b="0"/>
        </a:fillRef>
        <a:effectRef idx="0">
          <a:scrgbClr r="0" g="0" b="0"/>
        </a:effectRef>
        <a:fontRef idx="minor"/>
      </dsp:style>
    </dsp:sp>
    <dsp:sp modelId="{F46906A3-769C-1E43-B5BD-2F6916A56503}">
      <dsp:nvSpPr>
        <dsp:cNvPr id="0" name=""/>
        <dsp:cNvSpPr/>
      </dsp:nvSpPr>
      <dsp:spPr>
        <a:xfrm>
          <a:off x="1489283" y="2002289"/>
          <a:ext cx="76395" cy="76395"/>
        </a:xfrm>
        <a:prstGeom prst="ellipse">
          <a:avLst/>
        </a:prstGeom>
        <a:solidFill>
          <a:schemeClr val="accent5">
            <a:hueOff val="-1126424"/>
            <a:satOff val="-2903"/>
            <a:lumOff val="-1961"/>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663D12-F011-024D-AC2E-ED3D8E4BB31C}">
      <dsp:nvSpPr>
        <dsp:cNvPr id="0" name=""/>
        <dsp:cNvSpPr/>
      </dsp:nvSpPr>
      <dsp:spPr>
        <a:xfrm rot="8100000">
          <a:off x="2690007" y="470252"/>
          <a:ext cx="300111" cy="300111"/>
        </a:xfrm>
        <a:prstGeom prst="teardrop">
          <a:avLst>
            <a:gd name="adj" fmla="val 115000"/>
          </a:avLst>
        </a:prstGeom>
        <a:solidFill>
          <a:schemeClr val="accent5">
            <a:hueOff val="-2252848"/>
            <a:satOff val="-5806"/>
            <a:lumOff val="-3922"/>
            <a:alphaOff val="0"/>
          </a:schemeClr>
        </a:solidFill>
        <a:ln w="12700" cap="flat" cmpd="sng" algn="ctr">
          <a:solidFill>
            <a:schemeClr val="accent5">
              <a:hueOff val="-2252848"/>
              <a:satOff val="-5806"/>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FD0E92-4DF1-5B42-8A1E-821FBD80C61E}">
      <dsp:nvSpPr>
        <dsp:cNvPr id="0" name=""/>
        <dsp:cNvSpPr/>
      </dsp:nvSpPr>
      <dsp:spPr>
        <a:xfrm>
          <a:off x="2723347" y="503592"/>
          <a:ext cx="233431" cy="233431"/>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6DB9A8A2-3761-7349-BC2F-BE113675A5F3}">
      <dsp:nvSpPr>
        <dsp:cNvPr id="0" name=""/>
        <dsp:cNvSpPr/>
      </dsp:nvSpPr>
      <dsp:spPr>
        <a:xfrm>
          <a:off x="3052273" y="832518"/>
          <a:ext cx="2186828" cy="120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8900" rIns="88900" bIns="133350" numCol="1" spcCol="1270" anchor="t" anchorCtr="0">
          <a:noAutofit/>
        </a:bodyPr>
        <a:lstStyle/>
        <a:p>
          <a:pPr marL="0" lvl="0" indent="0" algn="l" defTabSz="622300">
            <a:lnSpc>
              <a:spcPct val="90000"/>
            </a:lnSpc>
            <a:spcBef>
              <a:spcPct val="0"/>
            </a:spcBef>
            <a:spcAft>
              <a:spcPct val="35000"/>
            </a:spcAft>
            <a:buNone/>
          </a:pPr>
          <a:r>
            <a:rPr lang="en-US" sz="1400" kern="1200"/>
            <a:t>green papers 1998</a:t>
          </a:r>
        </a:p>
      </dsp:txBody>
      <dsp:txXfrm>
        <a:off x="3052273" y="832518"/>
        <a:ext cx="2186828" cy="1207968"/>
      </dsp:txXfrm>
    </dsp:sp>
    <dsp:sp modelId="{E63A4AF3-6132-774E-A101-322D0054304C}">
      <dsp:nvSpPr>
        <dsp:cNvPr id="0" name=""/>
        <dsp:cNvSpPr/>
      </dsp:nvSpPr>
      <dsp:spPr>
        <a:xfrm>
          <a:off x="3052273" y="408097"/>
          <a:ext cx="2186828" cy="424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1998</a:t>
          </a:r>
        </a:p>
      </dsp:txBody>
      <dsp:txXfrm>
        <a:off x="3052273" y="408097"/>
        <a:ext cx="2186828" cy="424421"/>
      </dsp:txXfrm>
    </dsp:sp>
    <dsp:sp modelId="{BB72FE18-70D7-C349-A2A3-88023AD9A1FD}">
      <dsp:nvSpPr>
        <dsp:cNvPr id="0" name=""/>
        <dsp:cNvSpPr/>
      </dsp:nvSpPr>
      <dsp:spPr>
        <a:xfrm>
          <a:off x="2840062" y="832518"/>
          <a:ext cx="0" cy="1207968"/>
        </a:xfrm>
        <a:prstGeom prst="line">
          <a:avLst/>
        </a:prstGeom>
        <a:noFill/>
        <a:ln w="12700" cap="flat" cmpd="sng" algn="ctr">
          <a:solidFill>
            <a:schemeClr val="accent5">
              <a:hueOff val="-2252848"/>
              <a:satOff val="-5806"/>
              <a:lumOff val="-3922"/>
              <a:alphaOff val="0"/>
            </a:schemeClr>
          </a:solidFill>
          <a:prstDash val="dash"/>
          <a:miter lim="800000"/>
        </a:ln>
        <a:effectLst/>
      </dsp:spPr>
      <dsp:style>
        <a:lnRef idx="1">
          <a:scrgbClr r="0" g="0" b="0"/>
        </a:lnRef>
        <a:fillRef idx="0">
          <a:scrgbClr r="0" g="0" b="0"/>
        </a:fillRef>
        <a:effectRef idx="0">
          <a:scrgbClr r="0" g="0" b="0"/>
        </a:effectRef>
        <a:fontRef idx="minor"/>
      </dsp:style>
    </dsp:sp>
    <dsp:sp modelId="{D89A6E67-AB54-CF45-A816-DF8CA8696ABC}">
      <dsp:nvSpPr>
        <dsp:cNvPr id="0" name=""/>
        <dsp:cNvSpPr/>
      </dsp:nvSpPr>
      <dsp:spPr>
        <a:xfrm>
          <a:off x="2801865" y="2002289"/>
          <a:ext cx="76395" cy="76395"/>
        </a:xfrm>
        <a:prstGeom prst="ellipse">
          <a:avLst/>
        </a:prstGeom>
        <a:solidFill>
          <a:schemeClr val="accent5">
            <a:hueOff val="-2252848"/>
            <a:satOff val="-5806"/>
            <a:lumOff val="-3922"/>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1231AD-70D8-AD4A-B412-935C8511D6AA}">
      <dsp:nvSpPr>
        <dsp:cNvPr id="0" name=""/>
        <dsp:cNvSpPr/>
      </dsp:nvSpPr>
      <dsp:spPr>
        <a:xfrm rot="18900000">
          <a:off x="4002588" y="3310610"/>
          <a:ext cx="300111" cy="300111"/>
        </a:xfrm>
        <a:prstGeom prst="teardrop">
          <a:avLst>
            <a:gd name="adj" fmla="val 115000"/>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E9C5E7-0CD9-DA41-868D-3F4E277E9800}">
      <dsp:nvSpPr>
        <dsp:cNvPr id="0" name=""/>
        <dsp:cNvSpPr/>
      </dsp:nvSpPr>
      <dsp:spPr>
        <a:xfrm>
          <a:off x="4035928" y="3343950"/>
          <a:ext cx="233431" cy="233431"/>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E44F9101-D813-C240-899C-0CA70650F83D}">
      <dsp:nvSpPr>
        <dsp:cNvPr id="0" name=""/>
        <dsp:cNvSpPr/>
      </dsp:nvSpPr>
      <dsp:spPr>
        <a:xfrm>
          <a:off x="4364854" y="2040487"/>
          <a:ext cx="2186828" cy="120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3350" rIns="0" bIns="88900" numCol="1" spcCol="1270" anchor="b" anchorCtr="0">
          <a:noAutofit/>
        </a:bodyPr>
        <a:lstStyle/>
        <a:p>
          <a:pPr marL="0" lvl="0" indent="0" algn="l" defTabSz="622300">
            <a:lnSpc>
              <a:spcPct val="90000"/>
            </a:lnSpc>
            <a:spcBef>
              <a:spcPct val="0"/>
            </a:spcBef>
            <a:spcAft>
              <a:spcPct val="35000"/>
            </a:spcAft>
            <a:buNone/>
          </a:pPr>
          <a:r>
            <a:rPr lang="en-US" sz="1400" kern="1200"/>
            <a:t>EC Communication “eEurope 2002: creating a EU framework for the exploitation of public sector information” 2001</a:t>
          </a:r>
        </a:p>
      </dsp:txBody>
      <dsp:txXfrm>
        <a:off x="4364854" y="2040487"/>
        <a:ext cx="2186828" cy="1207968"/>
      </dsp:txXfrm>
    </dsp:sp>
    <dsp:sp modelId="{796F9EBA-2D93-FB41-B336-536AE21B9407}">
      <dsp:nvSpPr>
        <dsp:cNvPr id="0" name=""/>
        <dsp:cNvSpPr/>
      </dsp:nvSpPr>
      <dsp:spPr>
        <a:xfrm>
          <a:off x="4364854" y="3248455"/>
          <a:ext cx="2186828" cy="424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2002</a:t>
          </a:r>
        </a:p>
      </dsp:txBody>
      <dsp:txXfrm>
        <a:off x="4364854" y="3248455"/>
        <a:ext cx="2186828" cy="424421"/>
      </dsp:txXfrm>
    </dsp:sp>
    <dsp:sp modelId="{BC970B3C-641F-B24A-B0AA-9A251B1036C9}">
      <dsp:nvSpPr>
        <dsp:cNvPr id="0" name=""/>
        <dsp:cNvSpPr/>
      </dsp:nvSpPr>
      <dsp:spPr>
        <a:xfrm>
          <a:off x="4152644" y="2040487"/>
          <a:ext cx="0" cy="1207968"/>
        </a:xfrm>
        <a:prstGeom prst="line">
          <a:avLst/>
        </a:prstGeom>
        <a:noFill/>
        <a:ln w="12700" cap="flat" cmpd="sng" algn="ctr">
          <a:solidFill>
            <a:schemeClr val="accent5">
              <a:hueOff val="-3379271"/>
              <a:satOff val="-8710"/>
              <a:lumOff val="-5883"/>
              <a:alphaOff val="0"/>
            </a:schemeClr>
          </a:solidFill>
          <a:prstDash val="dash"/>
          <a:miter lim="800000"/>
        </a:ln>
        <a:effectLst/>
      </dsp:spPr>
      <dsp:style>
        <a:lnRef idx="1">
          <a:scrgbClr r="0" g="0" b="0"/>
        </a:lnRef>
        <a:fillRef idx="0">
          <a:scrgbClr r="0" g="0" b="0"/>
        </a:fillRef>
        <a:effectRef idx="0">
          <a:scrgbClr r="0" g="0" b="0"/>
        </a:effectRef>
        <a:fontRef idx="minor"/>
      </dsp:style>
    </dsp:sp>
    <dsp:sp modelId="{08DC13BC-0EE3-DC4C-895F-3A5D9588EC1E}">
      <dsp:nvSpPr>
        <dsp:cNvPr id="0" name=""/>
        <dsp:cNvSpPr/>
      </dsp:nvSpPr>
      <dsp:spPr>
        <a:xfrm>
          <a:off x="4113678" y="2002289"/>
          <a:ext cx="76395" cy="76395"/>
        </a:xfrm>
        <a:prstGeom prst="ellipse">
          <a:avLst/>
        </a:prstGeom>
        <a:solidFill>
          <a:schemeClr val="accent5">
            <a:hueOff val="-3379271"/>
            <a:satOff val="-8710"/>
            <a:lumOff val="-5883"/>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B80CF4-A75E-234E-9119-AFDA6098A0B6}">
      <dsp:nvSpPr>
        <dsp:cNvPr id="0" name=""/>
        <dsp:cNvSpPr/>
      </dsp:nvSpPr>
      <dsp:spPr>
        <a:xfrm rot="8100000">
          <a:off x="5315169" y="470252"/>
          <a:ext cx="300111" cy="300111"/>
        </a:xfrm>
        <a:prstGeom prst="teardrop">
          <a:avLst>
            <a:gd name="adj" fmla="val 115000"/>
          </a:avLst>
        </a:prstGeom>
        <a:solidFill>
          <a:schemeClr val="accent5">
            <a:hueOff val="-4505695"/>
            <a:satOff val="-11613"/>
            <a:lumOff val="-7843"/>
            <a:alphaOff val="0"/>
          </a:schemeClr>
        </a:solidFill>
        <a:ln w="12700" cap="flat" cmpd="sng" algn="ctr">
          <a:solidFill>
            <a:schemeClr val="accent5">
              <a:hueOff val="-4505695"/>
              <a:satOff val="-11613"/>
              <a:lumOff val="-784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9A37BB-AC22-1C43-92D0-51CBB7B43EFA}">
      <dsp:nvSpPr>
        <dsp:cNvPr id="0" name=""/>
        <dsp:cNvSpPr/>
      </dsp:nvSpPr>
      <dsp:spPr>
        <a:xfrm>
          <a:off x="5348509" y="503592"/>
          <a:ext cx="233431" cy="233431"/>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FE09B5F0-2640-8140-98F7-BE33FDFC80E0}">
      <dsp:nvSpPr>
        <dsp:cNvPr id="0" name=""/>
        <dsp:cNvSpPr/>
      </dsp:nvSpPr>
      <dsp:spPr>
        <a:xfrm>
          <a:off x="5677435" y="832518"/>
          <a:ext cx="2186828" cy="120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8900" rIns="88900" bIns="133350" numCol="1" spcCol="1270" anchor="t" anchorCtr="0">
          <a:noAutofit/>
        </a:bodyPr>
        <a:lstStyle/>
        <a:p>
          <a:pPr marL="0" lvl="0" indent="0" algn="l" defTabSz="622300">
            <a:lnSpc>
              <a:spcPct val="90000"/>
            </a:lnSpc>
            <a:spcBef>
              <a:spcPct val="0"/>
            </a:spcBef>
            <a:spcAft>
              <a:spcPct val="35000"/>
            </a:spcAft>
            <a:buNone/>
          </a:pPr>
          <a:r>
            <a:rPr lang="en-US" sz="1400" kern="1200"/>
            <a:t>PSI Directive</a:t>
          </a:r>
        </a:p>
      </dsp:txBody>
      <dsp:txXfrm>
        <a:off x="5677435" y="832518"/>
        <a:ext cx="2186828" cy="1207968"/>
      </dsp:txXfrm>
    </dsp:sp>
    <dsp:sp modelId="{C42BF247-C73C-A84D-955B-DA933313311E}">
      <dsp:nvSpPr>
        <dsp:cNvPr id="0" name=""/>
        <dsp:cNvSpPr/>
      </dsp:nvSpPr>
      <dsp:spPr>
        <a:xfrm>
          <a:off x="5677435" y="408097"/>
          <a:ext cx="2186828" cy="424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2003</a:t>
          </a:r>
        </a:p>
      </dsp:txBody>
      <dsp:txXfrm>
        <a:off x="5677435" y="408097"/>
        <a:ext cx="2186828" cy="424421"/>
      </dsp:txXfrm>
    </dsp:sp>
    <dsp:sp modelId="{00C2B8BB-A16C-5C42-95D0-A411304318FD}">
      <dsp:nvSpPr>
        <dsp:cNvPr id="0" name=""/>
        <dsp:cNvSpPr/>
      </dsp:nvSpPr>
      <dsp:spPr>
        <a:xfrm>
          <a:off x="5465225" y="832518"/>
          <a:ext cx="0" cy="1207968"/>
        </a:xfrm>
        <a:prstGeom prst="line">
          <a:avLst/>
        </a:prstGeom>
        <a:noFill/>
        <a:ln w="12700" cap="flat" cmpd="sng" algn="ctr">
          <a:solidFill>
            <a:schemeClr val="accent5">
              <a:hueOff val="-4505695"/>
              <a:satOff val="-11613"/>
              <a:lumOff val="-7843"/>
              <a:alphaOff val="0"/>
            </a:schemeClr>
          </a:solidFill>
          <a:prstDash val="dash"/>
          <a:miter lim="800000"/>
        </a:ln>
        <a:effectLst/>
      </dsp:spPr>
      <dsp:style>
        <a:lnRef idx="1">
          <a:scrgbClr r="0" g="0" b="0"/>
        </a:lnRef>
        <a:fillRef idx="0">
          <a:scrgbClr r="0" g="0" b="0"/>
        </a:fillRef>
        <a:effectRef idx="0">
          <a:scrgbClr r="0" g="0" b="0"/>
        </a:effectRef>
        <a:fontRef idx="minor"/>
      </dsp:style>
    </dsp:sp>
    <dsp:sp modelId="{90F55A85-4B49-D444-9F85-4BC4B110C932}">
      <dsp:nvSpPr>
        <dsp:cNvPr id="0" name=""/>
        <dsp:cNvSpPr/>
      </dsp:nvSpPr>
      <dsp:spPr>
        <a:xfrm>
          <a:off x="5426259" y="2002289"/>
          <a:ext cx="76395" cy="76395"/>
        </a:xfrm>
        <a:prstGeom prst="ellipse">
          <a:avLst/>
        </a:prstGeom>
        <a:solidFill>
          <a:schemeClr val="accent5">
            <a:hueOff val="-4505695"/>
            <a:satOff val="-11613"/>
            <a:lumOff val="-7843"/>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E73156-B635-0E4D-80B7-6399E597A004}">
      <dsp:nvSpPr>
        <dsp:cNvPr id="0" name=""/>
        <dsp:cNvSpPr/>
      </dsp:nvSpPr>
      <dsp:spPr>
        <a:xfrm rot="18900000">
          <a:off x="6627750" y="3310610"/>
          <a:ext cx="300111" cy="300111"/>
        </a:xfrm>
        <a:prstGeom prst="teardrop">
          <a:avLst>
            <a:gd name="adj" fmla="val 115000"/>
          </a:avLst>
        </a:prstGeom>
        <a:solidFill>
          <a:schemeClr val="accent5">
            <a:hueOff val="-5632119"/>
            <a:satOff val="-14516"/>
            <a:lumOff val="-9804"/>
            <a:alphaOff val="0"/>
          </a:schemeClr>
        </a:solidFill>
        <a:ln w="12700" cap="flat" cmpd="sng" algn="ctr">
          <a:solidFill>
            <a:schemeClr val="accent5">
              <a:hueOff val="-5632119"/>
              <a:satOff val="-14516"/>
              <a:lumOff val="-98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AD5CD7-39D9-F84F-9268-3FD9EDA266FC}">
      <dsp:nvSpPr>
        <dsp:cNvPr id="0" name=""/>
        <dsp:cNvSpPr/>
      </dsp:nvSpPr>
      <dsp:spPr>
        <a:xfrm>
          <a:off x="6661090" y="3343950"/>
          <a:ext cx="233431" cy="233431"/>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A1E3566-0E6F-A247-AE11-B94F3A174FC3}">
      <dsp:nvSpPr>
        <dsp:cNvPr id="0" name=""/>
        <dsp:cNvSpPr/>
      </dsp:nvSpPr>
      <dsp:spPr>
        <a:xfrm>
          <a:off x="6990017" y="2040487"/>
          <a:ext cx="2186828" cy="120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33350" rIns="0" bIns="88900" numCol="1" spcCol="1270" anchor="b" anchorCtr="0">
          <a:noAutofit/>
        </a:bodyPr>
        <a:lstStyle/>
        <a:p>
          <a:pPr marL="0" lvl="0" indent="0" algn="l" defTabSz="622300">
            <a:lnSpc>
              <a:spcPct val="90000"/>
            </a:lnSpc>
            <a:spcBef>
              <a:spcPct val="0"/>
            </a:spcBef>
            <a:spcAft>
              <a:spcPct val="35000"/>
            </a:spcAft>
            <a:buNone/>
          </a:pPr>
          <a:r>
            <a:rPr lang="en-US" sz="1400" kern="1200"/>
            <a:t>PSI Amendments</a:t>
          </a:r>
        </a:p>
      </dsp:txBody>
      <dsp:txXfrm>
        <a:off x="6990017" y="2040487"/>
        <a:ext cx="2186828" cy="1207968"/>
      </dsp:txXfrm>
    </dsp:sp>
    <dsp:sp modelId="{FDC0A4A6-D2DB-204D-9C71-1275AB7AD031}">
      <dsp:nvSpPr>
        <dsp:cNvPr id="0" name=""/>
        <dsp:cNvSpPr/>
      </dsp:nvSpPr>
      <dsp:spPr>
        <a:xfrm>
          <a:off x="6990017" y="3248455"/>
          <a:ext cx="2186828" cy="424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2013</a:t>
          </a:r>
        </a:p>
      </dsp:txBody>
      <dsp:txXfrm>
        <a:off x="6990017" y="3248455"/>
        <a:ext cx="2186828" cy="424421"/>
      </dsp:txXfrm>
    </dsp:sp>
    <dsp:sp modelId="{163B4F6D-9079-1846-9B2E-07F8AA6B67C7}">
      <dsp:nvSpPr>
        <dsp:cNvPr id="0" name=""/>
        <dsp:cNvSpPr/>
      </dsp:nvSpPr>
      <dsp:spPr>
        <a:xfrm>
          <a:off x="6777806" y="2040487"/>
          <a:ext cx="0" cy="1207968"/>
        </a:xfrm>
        <a:prstGeom prst="line">
          <a:avLst/>
        </a:prstGeom>
        <a:noFill/>
        <a:ln w="12700" cap="flat" cmpd="sng" algn="ctr">
          <a:solidFill>
            <a:schemeClr val="accent5">
              <a:hueOff val="-5632119"/>
              <a:satOff val="-14516"/>
              <a:lumOff val="-9804"/>
              <a:alphaOff val="0"/>
            </a:schemeClr>
          </a:solidFill>
          <a:prstDash val="dash"/>
          <a:miter lim="800000"/>
        </a:ln>
        <a:effectLst/>
      </dsp:spPr>
      <dsp:style>
        <a:lnRef idx="1">
          <a:scrgbClr r="0" g="0" b="0"/>
        </a:lnRef>
        <a:fillRef idx="0">
          <a:scrgbClr r="0" g="0" b="0"/>
        </a:fillRef>
        <a:effectRef idx="0">
          <a:scrgbClr r="0" g="0" b="0"/>
        </a:effectRef>
        <a:fontRef idx="minor"/>
      </dsp:style>
    </dsp:sp>
    <dsp:sp modelId="{EF9CA3D7-308C-C343-B549-F3EB725DE983}">
      <dsp:nvSpPr>
        <dsp:cNvPr id="0" name=""/>
        <dsp:cNvSpPr/>
      </dsp:nvSpPr>
      <dsp:spPr>
        <a:xfrm>
          <a:off x="6738840" y="2002289"/>
          <a:ext cx="76395" cy="76395"/>
        </a:xfrm>
        <a:prstGeom prst="ellipse">
          <a:avLst/>
        </a:prstGeom>
        <a:solidFill>
          <a:schemeClr val="accent5">
            <a:hueOff val="-5632119"/>
            <a:satOff val="-14516"/>
            <a:lumOff val="-9804"/>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1BBE38-E062-164A-81FC-61C30043F779}">
      <dsp:nvSpPr>
        <dsp:cNvPr id="0" name=""/>
        <dsp:cNvSpPr/>
      </dsp:nvSpPr>
      <dsp:spPr>
        <a:xfrm rot="8100000">
          <a:off x="7940332" y="470252"/>
          <a:ext cx="300111" cy="300111"/>
        </a:xfrm>
        <a:prstGeom prst="teardrop">
          <a:avLst>
            <a:gd name="adj" fmla="val 115000"/>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87CC79-24BD-6B4C-B8AD-50781AFBBEBB}">
      <dsp:nvSpPr>
        <dsp:cNvPr id="0" name=""/>
        <dsp:cNvSpPr/>
      </dsp:nvSpPr>
      <dsp:spPr>
        <a:xfrm>
          <a:off x="7973671" y="503592"/>
          <a:ext cx="233431" cy="233431"/>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81DA6C35-07DE-FE46-8C53-38E9CE05381B}">
      <dsp:nvSpPr>
        <dsp:cNvPr id="0" name=""/>
        <dsp:cNvSpPr/>
      </dsp:nvSpPr>
      <dsp:spPr>
        <a:xfrm>
          <a:off x="8302598" y="832518"/>
          <a:ext cx="2186828" cy="12079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8900" rIns="88900" bIns="133350" numCol="1" spcCol="1270" anchor="t" anchorCtr="0">
          <a:noAutofit/>
        </a:bodyPr>
        <a:lstStyle/>
        <a:p>
          <a:pPr marL="0" lvl="0" indent="0" algn="l" defTabSz="622300">
            <a:lnSpc>
              <a:spcPct val="90000"/>
            </a:lnSpc>
            <a:spcBef>
              <a:spcPct val="0"/>
            </a:spcBef>
            <a:spcAft>
              <a:spcPct val="35000"/>
            </a:spcAft>
            <a:buNone/>
          </a:pPr>
          <a:r>
            <a:rPr lang="en-US" sz="1400" kern="1200"/>
            <a:t>PSI D recast</a:t>
          </a:r>
        </a:p>
      </dsp:txBody>
      <dsp:txXfrm>
        <a:off x="8302598" y="832518"/>
        <a:ext cx="2186828" cy="1207968"/>
      </dsp:txXfrm>
    </dsp:sp>
    <dsp:sp modelId="{B66294B0-B711-6241-9CEE-5556257B8D72}">
      <dsp:nvSpPr>
        <dsp:cNvPr id="0" name=""/>
        <dsp:cNvSpPr/>
      </dsp:nvSpPr>
      <dsp:spPr>
        <a:xfrm>
          <a:off x="8302598" y="408097"/>
          <a:ext cx="2186828" cy="424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120650" bIns="0" numCol="1" spcCol="1270" anchor="ctr" anchorCtr="0">
          <a:noAutofit/>
        </a:bodyPr>
        <a:lstStyle/>
        <a:p>
          <a:pPr marL="0" lvl="0" indent="0" algn="l" defTabSz="844550">
            <a:lnSpc>
              <a:spcPct val="90000"/>
            </a:lnSpc>
            <a:spcBef>
              <a:spcPct val="0"/>
            </a:spcBef>
            <a:spcAft>
              <a:spcPct val="35000"/>
            </a:spcAft>
            <a:buNone/>
            <a:defRPr b="1"/>
          </a:pPr>
          <a:r>
            <a:rPr lang="en-US" sz="1900" kern="1200"/>
            <a:t>2018</a:t>
          </a:r>
        </a:p>
      </dsp:txBody>
      <dsp:txXfrm>
        <a:off x="8302598" y="408097"/>
        <a:ext cx="2186828" cy="424421"/>
      </dsp:txXfrm>
    </dsp:sp>
    <dsp:sp modelId="{67D54FD7-637D-D641-BFE3-F911915DF495}">
      <dsp:nvSpPr>
        <dsp:cNvPr id="0" name=""/>
        <dsp:cNvSpPr/>
      </dsp:nvSpPr>
      <dsp:spPr>
        <a:xfrm>
          <a:off x="8090387" y="832518"/>
          <a:ext cx="0" cy="1207968"/>
        </a:xfrm>
        <a:prstGeom prst="line">
          <a:avLst/>
        </a:prstGeom>
        <a:noFill/>
        <a:ln w="12700" cap="flat" cmpd="sng" algn="ctr">
          <a:solidFill>
            <a:schemeClr val="accent5">
              <a:hueOff val="-6758543"/>
              <a:satOff val="-17419"/>
              <a:lumOff val="-11765"/>
              <a:alphaOff val="0"/>
            </a:schemeClr>
          </a:solidFill>
          <a:prstDash val="dash"/>
          <a:miter lim="800000"/>
        </a:ln>
        <a:effectLst/>
      </dsp:spPr>
      <dsp:style>
        <a:lnRef idx="1">
          <a:scrgbClr r="0" g="0" b="0"/>
        </a:lnRef>
        <a:fillRef idx="0">
          <a:scrgbClr r="0" g="0" b="0"/>
        </a:fillRef>
        <a:effectRef idx="0">
          <a:scrgbClr r="0" g="0" b="0"/>
        </a:effectRef>
        <a:fontRef idx="minor"/>
      </dsp:style>
    </dsp:sp>
    <dsp:sp modelId="{5E7D7376-9336-0842-B423-EBFFA81EE2C3}">
      <dsp:nvSpPr>
        <dsp:cNvPr id="0" name=""/>
        <dsp:cNvSpPr/>
      </dsp:nvSpPr>
      <dsp:spPr>
        <a:xfrm>
          <a:off x="8051421" y="2002289"/>
          <a:ext cx="76395" cy="76395"/>
        </a:xfrm>
        <a:prstGeom prst="ellipse">
          <a:avLst/>
        </a:prstGeom>
        <a:solidFill>
          <a:schemeClr val="accent5">
            <a:hueOff val="-6758543"/>
            <a:satOff val="-17419"/>
            <a:lumOff val="-11765"/>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D82192-61A1-499C-B7B4-6E3B0576E121}">
      <dsp:nvSpPr>
        <dsp:cNvPr id="0" name=""/>
        <dsp:cNvSpPr/>
      </dsp:nvSpPr>
      <dsp:spPr>
        <a:xfrm>
          <a:off x="0" y="3399"/>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79BD6B1-49DA-4B46-8377-170C1B98DB86}">
      <dsp:nvSpPr>
        <dsp:cNvPr id="0" name=""/>
        <dsp:cNvSpPr/>
      </dsp:nvSpPr>
      <dsp:spPr>
        <a:xfrm>
          <a:off x="219037" y="166319"/>
          <a:ext cx="398249" cy="3982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E545A7B-FE4E-4CDD-BA54-5C5E33E6B913}">
      <dsp:nvSpPr>
        <dsp:cNvPr id="0" name=""/>
        <dsp:cNvSpPr/>
      </dsp:nvSpPr>
      <dsp:spPr>
        <a:xfrm>
          <a:off x="836323" y="3399"/>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kern="1200" dirty="0"/>
            <a:t>“</a:t>
          </a:r>
          <a:r>
            <a:rPr lang="en-GB" sz="1900" b="1" kern="1200" dirty="0"/>
            <a:t>where the re-use of documents held by public sector bodies is allowed</a:t>
          </a:r>
          <a:r>
            <a:rPr lang="en-GB" sz="1900" kern="1200" dirty="0"/>
            <a:t>, these documents shall be re-usable for commercial or non-commercial purposes”</a:t>
          </a:r>
          <a:endParaRPr lang="en-US" sz="1900" kern="1200" dirty="0"/>
        </a:p>
      </dsp:txBody>
      <dsp:txXfrm>
        <a:off x="836323" y="3399"/>
        <a:ext cx="9679276" cy="724089"/>
      </dsp:txXfrm>
    </dsp:sp>
    <dsp:sp modelId="{D0D97DB4-6304-446E-BF41-46B60FDD7D7E}">
      <dsp:nvSpPr>
        <dsp:cNvPr id="0" name=""/>
        <dsp:cNvSpPr/>
      </dsp:nvSpPr>
      <dsp:spPr>
        <a:xfrm>
          <a:off x="0" y="908511"/>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D418314-8EA7-4A84-BC60-6C07614C4BE6}">
      <dsp:nvSpPr>
        <dsp:cNvPr id="0" name=""/>
        <dsp:cNvSpPr/>
      </dsp:nvSpPr>
      <dsp:spPr>
        <a:xfrm>
          <a:off x="219037" y="1071431"/>
          <a:ext cx="398249" cy="3982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4E7688D-C928-42AF-AC1B-6BC71B0FDA2B}">
      <dsp:nvSpPr>
        <dsp:cNvPr id="0" name=""/>
        <dsp:cNvSpPr/>
      </dsp:nvSpPr>
      <dsp:spPr>
        <a:xfrm>
          <a:off x="836323" y="908511"/>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b="1" kern="1200" dirty="0"/>
            <a:t>Exceptions</a:t>
          </a:r>
          <a:r>
            <a:rPr lang="en-GB" sz="1900" kern="1200" dirty="0"/>
            <a:t>: documents outside the task of the public sector bodies, third parties’ IPR, access regimes, public service broadcasting, or educational, research, and cultural establishments.</a:t>
          </a:r>
          <a:endParaRPr lang="en-US" sz="1900" kern="1200" dirty="0"/>
        </a:p>
      </dsp:txBody>
      <dsp:txXfrm>
        <a:off x="836323" y="908511"/>
        <a:ext cx="9679276" cy="724089"/>
      </dsp:txXfrm>
    </dsp:sp>
    <dsp:sp modelId="{287D8F5C-FAFD-4FC2-A3BE-7A3FC40B35E3}">
      <dsp:nvSpPr>
        <dsp:cNvPr id="0" name=""/>
        <dsp:cNvSpPr/>
      </dsp:nvSpPr>
      <dsp:spPr>
        <a:xfrm>
          <a:off x="0" y="1813624"/>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090DD72-D6ED-4F8B-A724-15D65B090FCE}">
      <dsp:nvSpPr>
        <dsp:cNvPr id="0" name=""/>
        <dsp:cNvSpPr/>
      </dsp:nvSpPr>
      <dsp:spPr>
        <a:xfrm>
          <a:off x="219037" y="1976544"/>
          <a:ext cx="398249" cy="3982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19B707E-DA82-47FD-B33F-10F5C787B272}">
      <dsp:nvSpPr>
        <dsp:cNvPr id="0" name=""/>
        <dsp:cNvSpPr/>
      </dsp:nvSpPr>
      <dsp:spPr>
        <a:xfrm>
          <a:off x="836323" y="1813624"/>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kern="1200" dirty="0"/>
            <a:t>Public sector bodies </a:t>
          </a:r>
          <a:r>
            <a:rPr lang="en-GB" sz="1900" b="1" kern="1200" dirty="0"/>
            <a:t>required</a:t>
          </a:r>
          <a:r>
            <a:rPr lang="en-GB" sz="1900" kern="1200" dirty="0"/>
            <a:t> to process requests, </a:t>
          </a:r>
          <a:r>
            <a:rPr lang="en-GB" sz="1900" b="1" kern="1200" dirty="0"/>
            <a:t>licensing</a:t>
          </a:r>
          <a:r>
            <a:rPr lang="en-GB" sz="1900" kern="1200" dirty="0"/>
            <a:t> if necessary, within a </a:t>
          </a:r>
          <a:r>
            <a:rPr lang="en-GB" sz="1900" b="1" kern="1200" dirty="0"/>
            <a:t>reasonable</a:t>
          </a:r>
          <a:r>
            <a:rPr lang="en-GB" sz="1900" kern="1200" dirty="0"/>
            <a:t> timeframe, communicating grounds for </a:t>
          </a:r>
          <a:r>
            <a:rPr lang="en-GB" sz="1900" b="1" kern="1200" dirty="0"/>
            <a:t>refusal</a:t>
          </a:r>
          <a:r>
            <a:rPr lang="en-GB" sz="1900" kern="1200" dirty="0"/>
            <a:t> and means of </a:t>
          </a:r>
          <a:r>
            <a:rPr lang="en-GB" sz="1900" b="1" kern="1200" dirty="0"/>
            <a:t>redress</a:t>
          </a:r>
          <a:r>
            <a:rPr lang="en-GB" sz="1900" kern="1200" dirty="0"/>
            <a:t>.</a:t>
          </a:r>
          <a:endParaRPr lang="en-US" sz="1900" kern="1200" dirty="0"/>
        </a:p>
      </dsp:txBody>
      <dsp:txXfrm>
        <a:off x="836323" y="1813624"/>
        <a:ext cx="9679276" cy="724089"/>
      </dsp:txXfrm>
    </dsp:sp>
    <dsp:sp modelId="{1737A73C-238A-4524-85F5-1A4CACD6AD47}">
      <dsp:nvSpPr>
        <dsp:cNvPr id="0" name=""/>
        <dsp:cNvSpPr/>
      </dsp:nvSpPr>
      <dsp:spPr>
        <a:xfrm>
          <a:off x="0" y="2718736"/>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A7B64D3-35F5-4CAA-9744-1973C69610FD}">
      <dsp:nvSpPr>
        <dsp:cNvPr id="0" name=""/>
        <dsp:cNvSpPr/>
      </dsp:nvSpPr>
      <dsp:spPr>
        <a:xfrm>
          <a:off x="219037" y="2881656"/>
          <a:ext cx="398249" cy="3982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E885C45-3681-4A2B-A5C7-688C05CE02D0}">
      <dsp:nvSpPr>
        <dsp:cNvPr id="0" name=""/>
        <dsp:cNvSpPr/>
      </dsp:nvSpPr>
      <dsp:spPr>
        <a:xfrm>
          <a:off x="836323" y="2718736"/>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b="1" kern="1200" dirty="0"/>
            <a:t>Charging</a:t>
          </a:r>
          <a:r>
            <a:rPr lang="en-GB" sz="1900" kern="1200" dirty="0"/>
            <a:t> &lt;= costs + reasonable ROI</a:t>
          </a:r>
          <a:endParaRPr lang="en-US" sz="1900" kern="1200" dirty="0"/>
        </a:p>
      </dsp:txBody>
      <dsp:txXfrm>
        <a:off x="836323" y="2718736"/>
        <a:ext cx="9679276" cy="724089"/>
      </dsp:txXfrm>
    </dsp:sp>
    <dsp:sp modelId="{4005361B-BDD7-4671-9D8E-E3D487F3FE7A}">
      <dsp:nvSpPr>
        <dsp:cNvPr id="0" name=""/>
        <dsp:cNvSpPr/>
      </dsp:nvSpPr>
      <dsp:spPr>
        <a:xfrm>
          <a:off x="0" y="3623848"/>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93E4645-5B9E-45F0-8F05-74B368B17ADF}">
      <dsp:nvSpPr>
        <dsp:cNvPr id="0" name=""/>
        <dsp:cNvSpPr/>
      </dsp:nvSpPr>
      <dsp:spPr>
        <a:xfrm>
          <a:off x="219037" y="3786768"/>
          <a:ext cx="398249" cy="39824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D5572ED-30F0-4921-9B82-DE04A5C59D0D}">
      <dsp:nvSpPr>
        <dsp:cNvPr id="0" name=""/>
        <dsp:cNvSpPr/>
      </dsp:nvSpPr>
      <dsp:spPr>
        <a:xfrm>
          <a:off x="836323" y="3623848"/>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b="1" kern="1200" dirty="0"/>
            <a:t>Transparency</a:t>
          </a:r>
          <a:r>
            <a:rPr lang="en-GB" sz="1900" kern="1200" dirty="0"/>
            <a:t>  &amp;&amp; </a:t>
          </a:r>
          <a:r>
            <a:rPr lang="en-GB" sz="1900" b="1" kern="1200" dirty="0"/>
            <a:t>non-discrimination</a:t>
          </a:r>
          <a:endParaRPr lang="en-US" sz="1900" b="1" kern="1200" dirty="0"/>
        </a:p>
      </dsp:txBody>
      <dsp:txXfrm>
        <a:off x="836323" y="3623848"/>
        <a:ext cx="9679276" cy="7240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A4ECE4-0462-4FA1-8429-BDE1E8E56D9B}">
      <dsp:nvSpPr>
        <dsp:cNvPr id="0" name=""/>
        <dsp:cNvSpPr/>
      </dsp:nvSpPr>
      <dsp:spPr>
        <a:xfrm>
          <a:off x="0" y="3399"/>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7229B1-1689-4573-8CCC-DEF75DB363FF}">
      <dsp:nvSpPr>
        <dsp:cNvPr id="0" name=""/>
        <dsp:cNvSpPr/>
      </dsp:nvSpPr>
      <dsp:spPr>
        <a:xfrm>
          <a:off x="219037" y="166319"/>
          <a:ext cx="398249" cy="39824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F9D9583-89B2-4B7A-9D39-72F493AE124B}">
      <dsp:nvSpPr>
        <dsp:cNvPr id="0" name=""/>
        <dsp:cNvSpPr/>
      </dsp:nvSpPr>
      <dsp:spPr>
        <a:xfrm>
          <a:off x="836323" y="3399"/>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kern="1200"/>
            <a:t>Right to re-use!</a:t>
          </a:r>
          <a:endParaRPr lang="en-US" sz="1900" kern="1200"/>
        </a:p>
      </dsp:txBody>
      <dsp:txXfrm>
        <a:off x="836323" y="3399"/>
        <a:ext cx="9679276" cy="724089"/>
      </dsp:txXfrm>
    </dsp:sp>
    <dsp:sp modelId="{970454AD-145B-482D-8B66-51E3343D8627}">
      <dsp:nvSpPr>
        <dsp:cNvPr id="0" name=""/>
        <dsp:cNvSpPr/>
      </dsp:nvSpPr>
      <dsp:spPr>
        <a:xfrm>
          <a:off x="0" y="908511"/>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56C34F-DDEC-4F36-90CD-2363D79234AA}">
      <dsp:nvSpPr>
        <dsp:cNvPr id="0" name=""/>
        <dsp:cNvSpPr/>
      </dsp:nvSpPr>
      <dsp:spPr>
        <a:xfrm>
          <a:off x="219037" y="1071431"/>
          <a:ext cx="398249" cy="39824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EADCCBC-66B0-4037-B875-1E2BECB74BD2}">
      <dsp:nvSpPr>
        <dsp:cNvPr id="0" name=""/>
        <dsp:cNvSpPr/>
      </dsp:nvSpPr>
      <dsp:spPr>
        <a:xfrm>
          <a:off x="836323" y="908511"/>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kern="1200"/>
            <a:t>Scope extension (</a:t>
          </a:r>
          <a:r>
            <a:rPr lang="en-GB" sz="1900" i="1" kern="1200"/>
            <a:t>light, not right)</a:t>
          </a:r>
          <a:endParaRPr lang="en-US" sz="1900" kern="1200"/>
        </a:p>
      </dsp:txBody>
      <dsp:txXfrm>
        <a:off x="836323" y="908511"/>
        <a:ext cx="9679276" cy="724089"/>
      </dsp:txXfrm>
    </dsp:sp>
    <dsp:sp modelId="{0A5BCF29-6250-45DF-A390-CC91DBBE23F8}">
      <dsp:nvSpPr>
        <dsp:cNvPr id="0" name=""/>
        <dsp:cNvSpPr/>
      </dsp:nvSpPr>
      <dsp:spPr>
        <a:xfrm>
          <a:off x="0" y="1813624"/>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69CF46-F449-4015-9930-E66BABC628F8}">
      <dsp:nvSpPr>
        <dsp:cNvPr id="0" name=""/>
        <dsp:cNvSpPr/>
      </dsp:nvSpPr>
      <dsp:spPr>
        <a:xfrm>
          <a:off x="219037" y="1976544"/>
          <a:ext cx="398249" cy="39824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B39A91A-36E1-4B47-86A7-5ACCBC5D6634}">
      <dsp:nvSpPr>
        <dsp:cNvPr id="0" name=""/>
        <dsp:cNvSpPr/>
      </dsp:nvSpPr>
      <dsp:spPr>
        <a:xfrm>
          <a:off x="836323" y="1813624"/>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kern="1200"/>
            <a:t>ROI –&gt; marginal cost</a:t>
          </a:r>
          <a:endParaRPr lang="en-US" sz="1900" kern="1200"/>
        </a:p>
      </dsp:txBody>
      <dsp:txXfrm>
        <a:off x="836323" y="1813624"/>
        <a:ext cx="9679276" cy="724089"/>
      </dsp:txXfrm>
    </dsp:sp>
    <dsp:sp modelId="{D4A2DA59-ED02-495A-B0C9-AA1F1836E134}">
      <dsp:nvSpPr>
        <dsp:cNvPr id="0" name=""/>
        <dsp:cNvSpPr/>
      </dsp:nvSpPr>
      <dsp:spPr>
        <a:xfrm>
          <a:off x="0" y="2718736"/>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473649-0036-4CC2-996E-E41F21C8FBC5}">
      <dsp:nvSpPr>
        <dsp:cNvPr id="0" name=""/>
        <dsp:cNvSpPr/>
      </dsp:nvSpPr>
      <dsp:spPr>
        <a:xfrm>
          <a:off x="219037" y="2881656"/>
          <a:ext cx="398249" cy="39824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E8FDF9-A07A-4CD3-AEC7-E669FFF8891B}">
      <dsp:nvSpPr>
        <dsp:cNvPr id="0" name=""/>
        <dsp:cNvSpPr/>
      </dsp:nvSpPr>
      <dsp:spPr>
        <a:xfrm>
          <a:off x="836323" y="2718736"/>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kern="1200"/>
            <a:t>Machine readability, open formats, open standards…</a:t>
          </a:r>
          <a:endParaRPr lang="en-US" sz="1900" kern="1200"/>
        </a:p>
      </dsp:txBody>
      <dsp:txXfrm>
        <a:off x="836323" y="2718736"/>
        <a:ext cx="9679276" cy="724089"/>
      </dsp:txXfrm>
    </dsp:sp>
    <dsp:sp modelId="{873232E3-E1EE-4A34-B248-C992B2650F21}">
      <dsp:nvSpPr>
        <dsp:cNvPr id="0" name=""/>
        <dsp:cNvSpPr/>
      </dsp:nvSpPr>
      <dsp:spPr>
        <a:xfrm>
          <a:off x="0" y="3623848"/>
          <a:ext cx="10515600" cy="72408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1C5CDD-1AF0-4654-95E6-37B12C8B0B52}">
      <dsp:nvSpPr>
        <dsp:cNvPr id="0" name=""/>
        <dsp:cNvSpPr/>
      </dsp:nvSpPr>
      <dsp:spPr>
        <a:xfrm>
          <a:off x="219037" y="3786768"/>
          <a:ext cx="398249" cy="39824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18BF4D1-DA56-4971-9179-99EA4271104C}">
      <dsp:nvSpPr>
        <dsp:cNvPr id="0" name=""/>
        <dsp:cNvSpPr/>
      </dsp:nvSpPr>
      <dsp:spPr>
        <a:xfrm>
          <a:off x="836323" y="3623848"/>
          <a:ext cx="9679276" cy="7240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633" tIns="76633" rIns="76633" bIns="76633" numCol="1" spcCol="1270" anchor="ctr" anchorCtr="0">
          <a:noAutofit/>
        </a:bodyPr>
        <a:lstStyle/>
        <a:p>
          <a:pPr marL="0" lvl="0" indent="0" algn="l" defTabSz="844550">
            <a:lnSpc>
              <a:spcPct val="90000"/>
            </a:lnSpc>
            <a:spcBef>
              <a:spcPct val="0"/>
            </a:spcBef>
            <a:spcAft>
              <a:spcPct val="35000"/>
            </a:spcAft>
            <a:buNone/>
          </a:pPr>
          <a:r>
            <a:rPr lang="en-GB" sz="1900" kern="1200"/>
            <a:t>…open data?</a:t>
          </a:r>
          <a:endParaRPr lang="en-US" sz="1900" kern="1200"/>
        </a:p>
      </dsp:txBody>
      <dsp:txXfrm>
        <a:off x="836323" y="3623848"/>
        <a:ext cx="9679276" cy="7240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A0282B-1416-48C5-93AB-1D5F631F1C88}">
      <dsp:nvSpPr>
        <dsp:cNvPr id="0" name=""/>
        <dsp:cNvSpPr/>
      </dsp:nvSpPr>
      <dsp:spPr>
        <a:xfrm>
          <a:off x="0" y="1805"/>
          <a:ext cx="10515600" cy="91531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2AB28B-EC23-4A8B-9877-21EB185A4E4C}">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3CCE91-6055-49C4-BFF7-498CAE7C7372}">
      <dsp:nvSpPr>
        <dsp:cNvPr id="0" name=""/>
        <dsp:cNvSpPr/>
      </dsp:nvSpPr>
      <dsp:spPr>
        <a:xfrm>
          <a:off x="1057183" y="1805"/>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90000"/>
            </a:lnSpc>
            <a:spcBef>
              <a:spcPct val="0"/>
            </a:spcBef>
            <a:spcAft>
              <a:spcPct val="35000"/>
            </a:spcAft>
            <a:buNone/>
          </a:pPr>
          <a:r>
            <a:rPr lang="en-GB" sz="2200" kern="1200" dirty="0"/>
            <a:t>Scope extension: public undertakings in transport and utilities and research data</a:t>
          </a:r>
          <a:endParaRPr lang="en-US" sz="2200" kern="1200" dirty="0"/>
        </a:p>
      </dsp:txBody>
      <dsp:txXfrm>
        <a:off x="1057183" y="1805"/>
        <a:ext cx="9458416" cy="915310"/>
      </dsp:txXfrm>
    </dsp:sp>
    <dsp:sp modelId="{15D0A6B0-EC97-4DEB-B025-CE2CF38E5AE4}">
      <dsp:nvSpPr>
        <dsp:cNvPr id="0" name=""/>
        <dsp:cNvSpPr/>
      </dsp:nvSpPr>
      <dsp:spPr>
        <a:xfrm>
          <a:off x="0" y="1145944"/>
          <a:ext cx="10515600" cy="91531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60C04B-46C9-4055-B1F1-D5A0FAB1E5CA}">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92C8C97-0AED-4440-8DEF-30770EE3B10F}">
      <dsp:nvSpPr>
        <dsp:cNvPr id="0" name=""/>
        <dsp:cNvSpPr/>
      </dsp:nvSpPr>
      <dsp:spPr>
        <a:xfrm>
          <a:off x="1057183" y="1145944"/>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90000"/>
            </a:lnSpc>
            <a:spcBef>
              <a:spcPct val="0"/>
            </a:spcBef>
            <a:spcAft>
              <a:spcPct val="35000"/>
            </a:spcAft>
            <a:buNone/>
          </a:pPr>
          <a:r>
            <a:rPr lang="en-GB" sz="2200" kern="1200"/>
            <a:t>Dynamic data, APIs, and high-value datasets</a:t>
          </a:r>
          <a:endParaRPr lang="en-US" sz="2200" kern="1200"/>
        </a:p>
      </dsp:txBody>
      <dsp:txXfrm>
        <a:off x="1057183" y="1145944"/>
        <a:ext cx="9458416" cy="915310"/>
      </dsp:txXfrm>
    </dsp:sp>
    <dsp:sp modelId="{6A24D6FA-0949-4DB4-A7FE-5FDEC0A21CDF}">
      <dsp:nvSpPr>
        <dsp:cNvPr id="0" name=""/>
        <dsp:cNvSpPr/>
      </dsp:nvSpPr>
      <dsp:spPr>
        <a:xfrm>
          <a:off x="0" y="2290082"/>
          <a:ext cx="10515600" cy="91531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08556E-B0E2-426A-AF93-6B349631554B}">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A4FEF03-97B5-47E8-83B9-A3E6F6BCC532}">
      <dsp:nvSpPr>
        <dsp:cNvPr id="0" name=""/>
        <dsp:cNvSpPr/>
      </dsp:nvSpPr>
      <dsp:spPr>
        <a:xfrm>
          <a:off x="1057183" y="2290082"/>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90000"/>
            </a:lnSpc>
            <a:spcBef>
              <a:spcPct val="0"/>
            </a:spcBef>
            <a:spcAft>
              <a:spcPct val="35000"/>
            </a:spcAft>
            <a:buNone/>
          </a:pPr>
          <a:r>
            <a:rPr lang="en-GB" sz="2200" kern="1200"/>
            <a:t>Charging and exclusive agreements</a:t>
          </a:r>
          <a:endParaRPr lang="en-US" sz="2200" kern="1200"/>
        </a:p>
      </dsp:txBody>
      <dsp:txXfrm>
        <a:off x="1057183" y="2290082"/>
        <a:ext cx="9458416" cy="915310"/>
      </dsp:txXfrm>
    </dsp:sp>
    <dsp:sp modelId="{7643BA91-1731-4480-ABC9-C083E4C2F686}">
      <dsp:nvSpPr>
        <dsp:cNvPr id="0" name=""/>
        <dsp:cNvSpPr/>
      </dsp:nvSpPr>
      <dsp:spPr>
        <a:xfrm>
          <a:off x="0" y="3434221"/>
          <a:ext cx="10515600" cy="91531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741969-2FC4-43F8-A248-4A03F3CB6949}">
      <dsp:nvSpPr>
        <dsp:cNvPr id="0" name=""/>
        <dsp:cNvSpPr/>
      </dsp:nvSpPr>
      <dsp:spPr>
        <a:xfrm>
          <a:off x="276881" y="3640166"/>
          <a:ext cx="503420" cy="5034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2A7FEDA-D45C-4DFD-9CC0-837BF7F28C96}">
      <dsp:nvSpPr>
        <dsp:cNvPr id="0" name=""/>
        <dsp:cNvSpPr/>
      </dsp:nvSpPr>
      <dsp:spPr>
        <a:xfrm>
          <a:off x="1057183" y="3434221"/>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anchor="ctr" anchorCtr="0">
          <a:noAutofit/>
        </a:bodyPr>
        <a:lstStyle/>
        <a:p>
          <a:pPr marL="0" lvl="0" indent="0" algn="l" defTabSz="977900">
            <a:lnSpc>
              <a:spcPct val="90000"/>
            </a:lnSpc>
            <a:spcBef>
              <a:spcPct val="0"/>
            </a:spcBef>
            <a:spcAft>
              <a:spcPct val="35000"/>
            </a:spcAft>
            <a:buNone/>
          </a:pPr>
          <a:r>
            <a:rPr lang="en-GB" sz="2200" kern="1200"/>
            <a:t>Clarifications on the interaction with overlapping legislation</a:t>
          </a:r>
          <a:endParaRPr lang="en-US" sz="2200" kern="1200"/>
        </a:p>
      </dsp:txBody>
      <dsp:txXfrm>
        <a:off x="1057183" y="3434221"/>
        <a:ext cx="9458416" cy="9153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B36F80-2743-4864-81BE-F40806DBB649}">
      <dsp:nvSpPr>
        <dsp:cNvPr id="0" name=""/>
        <dsp:cNvSpPr/>
      </dsp:nvSpPr>
      <dsp:spPr>
        <a:xfrm>
          <a:off x="2302520" y="729940"/>
          <a:ext cx="1908562" cy="1908562"/>
        </a:xfrm>
        <a:prstGeom prst="sun">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DB64CAF3-5A4C-4C4B-A0C5-E76FD89EB09F}">
      <dsp:nvSpPr>
        <dsp:cNvPr id="0" name=""/>
        <dsp:cNvSpPr/>
      </dsp:nvSpPr>
      <dsp:spPr>
        <a:xfrm>
          <a:off x="118732" y="2492789"/>
          <a:ext cx="6394871" cy="3399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00200">
            <a:lnSpc>
              <a:spcPct val="100000"/>
            </a:lnSpc>
            <a:spcBef>
              <a:spcPct val="0"/>
            </a:spcBef>
            <a:spcAft>
              <a:spcPct val="35000"/>
            </a:spcAft>
            <a:buNone/>
          </a:pPr>
          <a:endParaRPr lang="en-GB" sz="3600" kern="1200" dirty="0"/>
        </a:p>
        <a:p>
          <a:pPr marL="0" lvl="0" indent="0" algn="ctr" defTabSz="1600200">
            <a:lnSpc>
              <a:spcPct val="100000"/>
            </a:lnSpc>
            <a:spcBef>
              <a:spcPct val="0"/>
            </a:spcBef>
            <a:spcAft>
              <a:spcPct val="35000"/>
            </a:spcAft>
            <a:buNone/>
          </a:pPr>
          <a:r>
            <a:rPr lang="en-GB" sz="3600" kern="1200" dirty="0"/>
            <a:t>PSI laws and data protection</a:t>
          </a:r>
          <a:r>
            <a:rPr lang="en-GB" sz="3600" b="1" kern="1200" dirty="0"/>
            <a:t>: established part of EU law</a:t>
          </a:r>
          <a:r>
            <a:rPr lang="en-GB" sz="3600" kern="1200" dirty="0"/>
            <a:t>. PSI must comply with EU data protection law to its full extent.</a:t>
          </a:r>
        </a:p>
      </dsp:txBody>
      <dsp:txXfrm>
        <a:off x="118732" y="2492789"/>
        <a:ext cx="6394871" cy="33993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B36F80-2743-4864-81BE-F40806DBB649}">
      <dsp:nvSpPr>
        <dsp:cNvPr id="0" name=""/>
        <dsp:cNvSpPr/>
      </dsp:nvSpPr>
      <dsp:spPr>
        <a:xfrm>
          <a:off x="2302520" y="729940"/>
          <a:ext cx="1908562" cy="1908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B64CAF3-5A4C-4C4B-A0C5-E76FD89EB09F}">
      <dsp:nvSpPr>
        <dsp:cNvPr id="0" name=""/>
        <dsp:cNvSpPr/>
      </dsp:nvSpPr>
      <dsp:spPr>
        <a:xfrm>
          <a:off x="118732" y="2492789"/>
          <a:ext cx="6394871" cy="3399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778000">
            <a:lnSpc>
              <a:spcPct val="100000"/>
            </a:lnSpc>
            <a:spcBef>
              <a:spcPct val="0"/>
            </a:spcBef>
            <a:spcAft>
              <a:spcPct val="35000"/>
            </a:spcAft>
            <a:buNone/>
          </a:pPr>
          <a:endParaRPr lang="en-GB" sz="4000" kern="1200" dirty="0"/>
        </a:p>
        <a:p>
          <a:pPr marL="0" lvl="0" indent="0" algn="ctr" defTabSz="1778000">
            <a:lnSpc>
              <a:spcPct val="100000"/>
            </a:lnSpc>
            <a:spcBef>
              <a:spcPct val="0"/>
            </a:spcBef>
            <a:spcAft>
              <a:spcPct val="35000"/>
            </a:spcAft>
            <a:buNone/>
          </a:pPr>
          <a:r>
            <a:rPr lang="en-GB" sz="4000" kern="1200" dirty="0"/>
            <a:t>Exceptions:</a:t>
          </a:r>
        </a:p>
        <a:p>
          <a:pPr marL="0" lvl="0" indent="0" algn="ctr" defTabSz="1778000">
            <a:lnSpc>
              <a:spcPct val="100000"/>
            </a:lnSpc>
            <a:spcBef>
              <a:spcPct val="0"/>
            </a:spcBef>
            <a:spcAft>
              <a:spcPct val="35000"/>
            </a:spcAft>
            <a:buNone/>
          </a:pPr>
          <a:r>
            <a:rPr lang="en-GB" sz="4000" kern="1200" dirty="0"/>
            <a:t>a. Specific (badly worded)</a:t>
          </a:r>
        </a:p>
        <a:p>
          <a:pPr marL="0" lvl="0" indent="0" algn="ctr" defTabSz="1778000">
            <a:lnSpc>
              <a:spcPct val="100000"/>
            </a:lnSpc>
            <a:spcBef>
              <a:spcPct val="0"/>
            </a:spcBef>
            <a:spcAft>
              <a:spcPct val="35000"/>
            </a:spcAft>
            <a:buNone/>
          </a:pPr>
          <a:r>
            <a:rPr lang="en-GB" sz="4000" kern="1200" dirty="0"/>
            <a:t>b. General (1(4))</a:t>
          </a:r>
        </a:p>
      </dsp:txBody>
      <dsp:txXfrm>
        <a:off x="118732" y="2492789"/>
        <a:ext cx="6394871" cy="339931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B36F80-2743-4864-81BE-F40806DBB649}">
      <dsp:nvSpPr>
        <dsp:cNvPr id="0" name=""/>
        <dsp:cNvSpPr/>
      </dsp:nvSpPr>
      <dsp:spPr>
        <a:xfrm>
          <a:off x="2302520" y="729940"/>
          <a:ext cx="1908562" cy="1908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DB64CAF3-5A4C-4C4B-A0C5-E76FD89EB09F}">
      <dsp:nvSpPr>
        <dsp:cNvPr id="0" name=""/>
        <dsp:cNvSpPr/>
      </dsp:nvSpPr>
      <dsp:spPr>
        <a:xfrm>
          <a:off x="118732" y="2492789"/>
          <a:ext cx="6394871" cy="3399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2089150">
            <a:lnSpc>
              <a:spcPct val="100000"/>
            </a:lnSpc>
            <a:spcBef>
              <a:spcPct val="0"/>
            </a:spcBef>
            <a:spcAft>
              <a:spcPct val="35000"/>
            </a:spcAft>
            <a:buNone/>
          </a:pPr>
          <a:endParaRPr lang="en-GB" sz="4700" kern="1200" dirty="0"/>
        </a:p>
        <a:p>
          <a:pPr marL="0" lvl="0" indent="0" algn="ctr" defTabSz="2089150">
            <a:lnSpc>
              <a:spcPct val="100000"/>
            </a:lnSpc>
            <a:spcBef>
              <a:spcPct val="0"/>
            </a:spcBef>
            <a:spcAft>
              <a:spcPct val="35000"/>
            </a:spcAft>
            <a:buNone/>
          </a:pPr>
          <a:r>
            <a:rPr lang="en-GB" sz="4700" kern="1200" dirty="0"/>
            <a:t>Anonymization in marginal $</a:t>
          </a:r>
        </a:p>
      </dsp:txBody>
      <dsp:txXfrm>
        <a:off x="118732" y="2492789"/>
        <a:ext cx="6394871" cy="339931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B336E5-C60A-401E-9341-B7BFD5ADD497}">
      <dsp:nvSpPr>
        <dsp:cNvPr id="0" name=""/>
        <dsp:cNvSpPr/>
      </dsp:nvSpPr>
      <dsp:spPr>
        <a:xfrm>
          <a:off x="0" y="459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08FE561-52BD-4B95-B16E-B0787C436C7F}">
      <dsp:nvSpPr>
        <dsp:cNvPr id="0" name=""/>
        <dsp:cNvSpPr/>
      </dsp:nvSpPr>
      <dsp:spPr>
        <a:xfrm>
          <a:off x="296259" y="224956"/>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0CA9B7B-2184-46E8-88C0-C8F40D4E7E26}">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1066800">
            <a:lnSpc>
              <a:spcPct val="100000"/>
            </a:lnSpc>
            <a:spcBef>
              <a:spcPct val="0"/>
            </a:spcBef>
            <a:spcAft>
              <a:spcPct val="35000"/>
            </a:spcAft>
            <a:buNone/>
          </a:pPr>
          <a:r>
            <a:rPr lang="en-GB" sz="2400" kern="1200" dirty="0"/>
            <a:t>Seminal PSI docs: freedom of business</a:t>
          </a:r>
          <a:endParaRPr lang="en-US" sz="2400" kern="1200" dirty="0"/>
        </a:p>
      </dsp:txBody>
      <dsp:txXfrm>
        <a:off x="1131174" y="4597"/>
        <a:ext cx="5382429" cy="979371"/>
      </dsp:txXfrm>
    </dsp:sp>
    <dsp:sp modelId="{8551F6E4-64A4-4BC7-9D29-07F59FE5BBB2}">
      <dsp:nvSpPr>
        <dsp:cNvPr id="0" name=""/>
        <dsp:cNvSpPr/>
      </dsp:nvSpPr>
      <dsp:spPr>
        <a:xfrm>
          <a:off x="0" y="1228812"/>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22BE8C8-B82D-4563-9722-6E4598E7DA3E}">
      <dsp:nvSpPr>
        <dsp:cNvPr id="0" name=""/>
        <dsp:cNvSpPr/>
      </dsp:nvSpPr>
      <dsp:spPr>
        <a:xfrm>
          <a:off x="296259" y="1449171"/>
          <a:ext cx="538654" cy="5386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476F695-2A06-4DC4-832A-D334757FFAE1}">
      <dsp:nvSpPr>
        <dsp:cNvPr id="0" name=""/>
        <dsp:cNvSpPr/>
      </dsp:nvSpPr>
      <dsp:spPr>
        <a:xfrm>
          <a:off x="1131174" y="1228812"/>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1066800">
            <a:lnSpc>
              <a:spcPct val="100000"/>
            </a:lnSpc>
            <a:spcBef>
              <a:spcPct val="0"/>
            </a:spcBef>
            <a:spcAft>
              <a:spcPct val="35000"/>
            </a:spcAft>
            <a:buNone/>
          </a:pPr>
          <a:r>
            <a:rPr lang="en-GB" sz="2400" kern="1200" dirty="0"/>
            <a:t>2003 PSI Directive: freedom of business</a:t>
          </a:r>
          <a:endParaRPr lang="en-US" sz="2400" kern="1200" dirty="0"/>
        </a:p>
      </dsp:txBody>
      <dsp:txXfrm>
        <a:off x="1131174" y="1228812"/>
        <a:ext cx="5382429" cy="979371"/>
      </dsp:txXfrm>
    </dsp:sp>
    <dsp:sp modelId="{60D2C6BC-4C91-4247-81AA-BF285C0884E1}">
      <dsp:nvSpPr>
        <dsp:cNvPr id="0" name=""/>
        <dsp:cNvSpPr/>
      </dsp:nvSpPr>
      <dsp:spPr>
        <a:xfrm>
          <a:off x="0" y="245302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2A80CF0-E882-4A1B-B985-D6A4BB740A46}">
      <dsp:nvSpPr>
        <dsp:cNvPr id="0" name=""/>
        <dsp:cNvSpPr/>
      </dsp:nvSpPr>
      <dsp:spPr>
        <a:xfrm>
          <a:off x="296259" y="2673385"/>
          <a:ext cx="538654" cy="5386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2DDE888-629B-48B5-B9F9-FA4CA5EF8D43}">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1066800">
            <a:lnSpc>
              <a:spcPct val="100000"/>
            </a:lnSpc>
            <a:spcBef>
              <a:spcPct val="0"/>
            </a:spcBef>
            <a:spcAft>
              <a:spcPct val="35000"/>
            </a:spcAft>
            <a:buNone/>
          </a:pPr>
          <a:r>
            <a:rPr lang="en-GB" sz="2400" kern="1200" dirty="0"/>
            <a:t>2013: ties to OD</a:t>
          </a:r>
          <a:endParaRPr lang="en-US" sz="2400" kern="1200" dirty="0"/>
        </a:p>
      </dsp:txBody>
      <dsp:txXfrm>
        <a:off x="1131174" y="2453027"/>
        <a:ext cx="5382429" cy="979371"/>
      </dsp:txXfrm>
    </dsp:sp>
    <dsp:sp modelId="{35D2EFA2-9E8E-4AAE-9C81-047394E64C3F}">
      <dsp:nvSpPr>
        <dsp:cNvPr id="0" name=""/>
        <dsp:cNvSpPr/>
      </dsp:nvSpPr>
      <dsp:spPr>
        <a:xfrm>
          <a:off x="0" y="3677241"/>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2A9E9CC3-3C60-4CCE-8B51-B5B02FBAEC3A}">
      <dsp:nvSpPr>
        <dsp:cNvPr id="0" name=""/>
        <dsp:cNvSpPr/>
      </dsp:nvSpPr>
      <dsp:spPr>
        <a:xfrm>
          <a:off x="296259" y="3897600"/>
          <a:ext cx="538654" cy="53865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297A9CE-5945-4CEB-A1D5-2AC35817EFE6}">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1066800">
            <a:lnSpc>
              <a:spcPct val="100000"/>
            </a:lnSpc>
            <a:spcBef>
              <a:spcPct val="0"/>
            </a:spcBef>
            <a:spcAft>
              <a:spcPct val="35000"/>
            </a:spcAft>
            <a:buNone/>
          </a:pPr>
          <a:r>
            <a:rPr lang="en-GB" sz="2400" kern="1200" dirty="0"/>
            <a:t>2018: good administration, </a:t>
          </a:r>
          <a:r>
            <a:rPr lang="en-GB" sz="2400" kern="1200" dirty="0" err="1"/>
            <a:t>FoB</a:t>
          </a:r>
          <a:r>
            <a:rPr lang="en-GB" sz="2400" kern="1200" dirty="0"/>
            <a:t>, OD, Access, RTI</a:t>
          </a:r>
          <a:endParaRPr lang="en-US" sz="2400" kern="1200" dirty="0"/>
        </a:p>
      </dsp:txBody>
      <dsp:txXfrm>
        <a:off x="1131174" y="3677241"/>
        <a:ext cx="5382429" cy="979371"/>
      </dsp:txXfrm>
    </dsp:sp>
    <dsp:sp modelId="{CB990517-81F8-403D-AD82-054B991996AC}">
      <dsp:nvSpPr>
        <dsp:cNvPr id="0" name=""/>
        <dsp:cNvSpPr/>
      </dsp:nvSpPr>
      <dsp:spPr>
        <a:xfrm>
          <a:off x="0" y="4901456"/>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28FC8AB-78CF-4110-873B-4724D8B70777}">
      <dsp:nvSpPr>
        <dsp:cNvPr id="0" name=""/>
        <dsp:cNvSpPr/>
      </dsp:nvSpPr>
      <dsp:spPr>
        <a:xfrm>
          <a:off x="296259" y="5121814"/>
          <a:ext cx="538654" cy="53865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89C9A07-2EA3-40AD-B054-C46E2317F37A}">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1066800">
            <a:lnSpc>
              <a:spcPct val="100000"/>
            </a:lnSpc>
            <a:spcBef>
              <a:spcPct val="0"/>
            </a:spcBef>
            <a:spcAft>
              <a:spcPct val="35000"/>
            </a:spcAft>
            <a:buNone/>
          </a:pPr>
          <a:r>
            <a:rPr lang="en-GB" sz="2400" kern="1200" dirty="0"/>
            <a:t>So which one is it?</a:t>
          </a:r>
          <a:endParaRPr lang="en-US" sz="2400" kern="1200" dirty="0"/>
        </a:p>
      </dsp:txBody>
      <dsp:txXfrm>
        <a:off x="1131174" y="4901456"/>
        <a:ext cx="5382429" cy="97937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3660A7-FD76-EC4A-92F0-C4FC72179274}" type="datetimeFigureOut">
              <a:rPr lang="en-GB" smtClean="0"/>
              <a:t>07/03/2019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5C1202-1F95-6C42-A75E-FEAA8166F93A}" type="slidenum">
              <a:rPr lang="en-GB" smtClean="0"/>
              <a:t>‹#›</a:t>
            </a:fld>
            <a:endParaRPr lang="en-GB"/>
          </a:p>
        </p:txBody>
      </p:sp>
    </p:spTree>
    <p:extLst>
      <p:ext uri="{BB962C8B-B14F-4D97-AF65-F5344CB8AC3E}">
        <p14:creationId xmlns:p14="http://schemas.microsoft.com/office/powerpoint/2010/main" val="722594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A5C1202-1F95-6C42-A75E-FEAA8166F93A}" type="slidenum">
              <a:rPr lang="en-GB" smtClean="0"/>
              <a:t>1</a:t>
            </a:fld>
            <a:endParaRPr lang="en-GB"/>
          </a:p>
        </p:txBody>
      </p:sp>
    </p:spTree>
    <p:extLst>
      <p:ext uri="{BB962C8B-B14F-4D97-AF65-F5344CB8AC3E}">
        <p14:creationId xmlns:p14="http://schemas.microsoft.com/office/powerpoint/2010/main" val="2598868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emergence of PSI policy and legislation within the EU has been a long and tortuous path, defined by the persistence of the EU Commission in trying to regulate the EU PSI market and by the expanding scope of its intervention. Moving from the non-binding Synergy Guidelines, the Commission reached a consensus on a binding instrument, the 2003 PSI Directive, and then in 2013 updated its general principle by introducing a right to re-use and extended its scope to cultural institutions. The Commission’s proposal for a recast of the PSI Directive would further increase its scope to public undertakings. Incentives and past behaviour are very good predictors for thing to come; I think the recent Commission activity involving private sector data, and concludes with an educated prediction on the future direction of PSI regulation in the EU. Specifically, I hold that the direction taken by the Commission reflects its aim of fostering access to </a:t>
            </a:r>
            <a:r>
              <a:rPr lang="en-GB" sz="1200" i="1" kern="1200" dirty="0">
                <a:solidFill>
                  <a:schemeClr val="tx1"/>
                </a:solidFill>
                <a:effectLst/>
                <a:latin typeface="+mn-lt"/>
                <a:ea typeface="+mn-ea"/>
                <a:cs typeface="+mn-cs"/>
              </a:rPr>
              <a:t>private</a:t>
            </a:r>
            <a:r>
              <a:rPr lang="en-GB" sz="1200" kern="1200" dirty="0">
                <a:solidFill>
                  <a:schemeClr val="tx1"/>
                </a:solidFill>
                <a:effectLst/>
                <a:latin typeface="+mn-lt"/>
                <a:ea typeface="+mn-ea"/>
                <a:cs typeface="+mn-cs"/>
              </a:rPr>
              <a:t> sector data through legislative means, and that the study of its past actions in the PSI domain might shed a light, </a:t>
            </a:r>
            <a:r>
              <a:rPr lang="en-GB" sz="1200" i="1" kern="1200" dirty="0">
                <a:solidFill>
                  <a:schemeClr val="tx1"/>
                </a:solidFill>
                <a:effectLst/>
                <a:latin typeface="+mn-lt"/>
                <a:ea typeface="+mn-ea"/>
                <a:cs typeface="+mn-cs"/>
              </a:rPr>
              <a:t>mutatis mutandis</a:t>
            </a:r>
            <a:r>
              <a:rPr lang="en-GB" sz="1200" kern="1200" dirty="0">
                <a:solidFill>
                  <a:schemeClr val="tx1"/>
                </a:solidFill>
                <a:effectLst/>
                <a:latin typeface="+mn-lt"/>
                <a:ea typeface="+mn-ea"/>
                <a:cs typeface="+mn-cs"/>
              </a:rPr>
              <a:t>, on the future of the regulation of private sector data sharing.</a:t>
            </a:r>
          </a:p>
          <a:p>
            <a:endParaRPr lang="en-GB" dirty="0"/>
          </a:p>
        </p:txBody>
      </p:sp>
      <p:sp>
        <p:nvSpPr>
          <p:cNvPr id="4" name="Slide Number Placeholder 3"/>
          <p:cNvSpPr>
            <a:spLocks noGrp="1"/>
          </p:cNvSpPr>
          <p:nvPr>
            <p:ph type="sldNum" sz="quarter" idx="5"/>
          </p:nvPr>
        </p:nvSpPr>
        <p:spPr/>
        <p:txBody>
          <a:bodyPr/>
          <a:lstStyle/>
          <a:p>
            <a:fld id="{1A5C1202-1F95-6C42-A75E-FEAA8166F93A}" type="slidenum">
              <a:rPr lang="en-GB" smtClean="0"/>
              <a:t>11</a:t>
            </a:fld>
            <a:endParaRPr lang="en-GB"/>
          </a:p>
        </p:txBody>
      </p:sp>
    </p:spTree>
    <p:extLst>
      <p:ext uri="{BB962C8B-B14F-4D97-AF65-F5344CB8AC3E}">
        <p14:creationId xmlns:p14="http://schemas.microsoft.com/office/powerpoint/2010/main" val="609912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A5C1202-1F95-6C42-A75E-FEAA8166F93A}" type="slidenum">
              <a:rPr lang="en-GB" smtClean="0"/>
              <a:t>12</a:t>
            </a:fld>
            <a:endParaRPr lang="en-GB"/>
          </a:p>
        </p:txBody>
      </p:sp>
    </p:spTree>
    <p:extLst>
      <p:ext uri="{BB962C8B-B14F-4D97-AF65-F5344CB8AC3E}">
        <p14:creationId xmlns:p14="http://schemas.microsoft.com/office/powerpoint/2010/main" val="3639160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beginning of the EU’s effort in the PSI sector was marked by the Commission of the European Communities’ 1989 Synergy Guidelines, the result of a lengthy consultation period on the interaction between the public and the private sector in the information market. </a:t>
            </a:r>
          </a:p>
          <a:p>
            <a:r>
              <a:rPr lang="en-GB" sz="1200" kern="1200" dirty="0">
                <a:solidFill>
                  <a:schemeClr val="tx1"/>
                </a:solidFill>
                <a:effectLst/>
                <a:latin typeface="+mn-lt"/>
                <a:ea typeface="+mn-ea"/>
                <a:cs typeface="+mn-cs"/>
              </a:rPr>
              <a:t>The Synergy Guidelines were however only advisory in nature, and aimed at providing a very basic set of general principles and recommendations meant to be used in the development of national guidelines. </a:t>
            </a:r>
          </a:p>
          <a:p>
            <a:r>
              <a:rPr lang="en-GB" sz="1200" kern="1200" dirty="0">
                <a:solidFill>
                  <a:schemeClr val="tx1"/>
                </a:solidFill>
                <a:effectLst/>
                <a:latin typeface="+mn-lt"/>
                <a:ea typeface="+mn-ea"/>
                <a:cs typeface="+mn-cs"/>
              </a:rPr>
              <a:t>The Guidelines were regarded with scepticism due to several shortcomings in their content, and did not achieve meaningful effects due to their non-binding nature.</a:t>
            </a:r>
          </a:p>
          <a:p>
            <a:endParaRPr lang="en-GB" dirty="0">
              <a:effectLst/>
            </a:endParaRPr>
          </a:p>
          <a:p>
            <a:r>
              <a:rPr lang="en-GB" sz="1200" kern="1200" dirty="0">
                <a:solidFill>
                  <a:schemeClr val="tx1"/>
                </a:solidFill>
                <a:effectLst/>
                <a:latin typeface="+mn-lt"/>
                <a:ea typeface="+mn-ea"/>
                <a:cs typeface="+mn-cs"/>
              </a:rPr>
              <a:t>Between 1991 and 1995 the Commission funded three studies – the ‘</a:t>
            </a:r>
            <a:r>
              <a:rPr lang="en-GB" sz="1200" kern="1200" dirty="0" err="1">
                <a:solidFill>
                  <a:schemeClr val="tx1"/>
                </a:solidFill>
                <a:effectLst/>
                <a:latin typeface="+mn-lt"/>
                <a:ea typeface="+mn-ea"/>
                <a:cs typeface="+mn-cs"/>
              </a:rPr>
              <a:t>Publaw</a:t>
            </a:r>
            <a:r>
              <a:rPr lang="en-GB" sz="1200" kern="1200" dirty="0">
                <a:solidFill>
                  <a:schemeClr val="tx1"/>
                </a:solidFill>
                <a:effectLst/>
                <a:latin typeface="+mn-lt"/>
                <a:ea typeface="+mn-ea"/>
                <a:cs typeface="+mn-cs"/>
              </a:rPr>
              <a:t> reports’ – on the European information market. The reports found a lack of general policies concerning the re-use of PSI within EC Member States, and condemned the Synergy Guidelines’ lack of binding force, prompting the commission for further action. In 1998, the Commission followed up by releasing a Green Paper on PSI re-use.</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In 2001, the Commission followed up on its effort in developing an EU framework for PSI re-use by issuing the “</a:t>
            </a:r>
            <a:r>
              <a:rPr lang="en-GB" sz="1200" kern="1200" dirty="0" err="1">
                <a:solidFill>
                  <a:schemeClr val="tx1"/>
                </a:solidFill>
                <a:effectLst/>
                <a:latin typeface="+mn-lt"/>
                <a:ea typeface="+mn-ea"/>
                <a:cs typeface="+mn-cs"/>
              </a:rPr>
              <a:t>eEurope</a:t>
            </a:r>
            <a:r>
              <a:rPr lang="en-GB" sz="1200" kern="1200" dirty="0">
                <a:solidFill>
                  <a:schemeClr val="tx1"/>
                </a:solidFill>
                <a:effectLst/>
                <a:latin typeface="+mn-lt"/>
                <a:ea typeface="+mn-ea"/>
                <a:cs typeface="+mn-cs"/>
              </a:rPr>
              <a:t> 2002: creating a EU framework for the exploitation of public sector information” Communication. The 2001 Communication focuses particularly on the economic aspects of PSI re-use, and aim at introduce a ‘right to reuse’ PSI. Following a consultation period, the Commission issued its Proposal for a PSI Directive, which eventually became, through the ordinary legislative procedure, the 2003 PSI Directive.</a:t>
            </a:r>
            <a:r>
              <a:rPr lang="en-GB" dirty="0">
                <a:effectLst/>
              </a:rPr>
              <a:t> </a:t>
            </a:r>
          </a:p>
        </p:txBody>
      </p:sp>
      <p:sp>
        <p:nvSpPr>
          <p:cNvPr id="4" name="Slide Number Placeholder 3"/>
          <p:cNvSpPr>
            <a:spLocks noGrp="1"/>
          </p:cNvSpPr>
          <p:nvPr>
            <p:ph type="sldNum" sz="quarter" idx="5"/>
          </p:nvPr>
        </p:nvSpPr>
        <p:spPr/>
        <p:txBody>
          <a:bodyPr/>
          <a:lstStyle/>
          <a:p>
            <a:fld id="{1A5C1202-1F95-6C42-A75E-FEAA8166F93A}" type="slidenum">
              <a:rPr lang="en-GB" smtClean="0"/>
              <a:t>3</a:t>
            </a:fld>
            <a:endParaRPr lang="en-GB"/>
          </a:p>
        </p:txBody>
      </p:sp>
    </p:spTree>
    <p:extLst>
      <p:ext uri="{BB962C8B-B14F-4D97-AF65-F5344CB8AC3E}">
        <p14:creationId xmlns:p14="http://schemas.microsoft.com/office/powerpoint/2010/main" val="2117040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While the 2001 Communication aimed at introducing an actual ‘right to reuse’ in the EU legal system, the 2003 PSI Directive had a much more modest approach; its core principle merely stated that “Member States shall ensure that, where the re-use of documents held by public sector bodies is allowed, these documents shall be re-usable for commercial or non-commercial purposes”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2003 PSI Directive established a minimum set of rules governing PSI re-use and the practical means of facilitating it.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It did not however apply to documents falling outside the public task of the public sector bodies concerned, or the ones subject to third parties’ intellectual property rights, excluded by virtue of the access regimes in the Member States (e.g. on security or confidentiality grounds), held for the fulfilment of a public service broadcasting remit, or by educational, research, and cultural establishments.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Public sector bodies were required to process requests for re-use and make the document available for re-use to the applicant, finalising eventual licences if necessary, within a reasonable timeframe. In the event of a negative decision, the public sector bodies were required to communicate the grounds for refusal, referencing the available means of redress.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2003 PSI Directive also regulated charging, which was not to exceed the cost of collection, production, reproduction and dissemination, together with a reasonable return on investment. It mandated the transparency of the conditions and charges applicable to requests for re-use, impeding discriminatory requirements and exclusive arrangements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While not as revolutionary as the 2001 Communication would have led to believe, the 2003 PSI Directive has arguably been an important step in the development of the Digital Single Market. </a:t>
            </a:r>
            <a:endParaRPr lang="en-GB" dirty="0"/>
          </a:p>
        </p:txBody>
      </p:sp>
      <p:sp>
        <p:nvSpPr>
          <p:cNvPr id="4" name="Slide Number Placeholder 3"/>
          <p:cNvSpPr>
            <a:spLocks noGrp="1"/>
          </p:cNvSpPr>
          <p:nvPr>
            <p:ph type="sldNum" sz="quarter" idx="5"/>
          </p:nvPr>
        </p:nvSpPr>
        <p:spPr/>
        <p:txBody>
          <a:bodyPr/>
          <a:lstStyle/>
          <a:p>
            <a:fld id="{1A5C1202-1F95-6C42-A75E-FEAA8166F93A}" type="slidenum">
              <a:rPr lang="en-GB" smtClean="0"/>
              <a:t>4</a:t>
            </a:fld>
            <a:endParaRPr lang="en-GB"/>
          </a:p>
        </p:txBody>
      </p:sp>
    </p:spTree>
    <p:extLst>
      <p:ext uri="{BB962C8B-B14F-4D97-AF65-F5344CB8AC3E}">
        <p14:creationId xmlns:p14="http://schemas.microsoft.com/office/powerpoint/2010/main" val="3764358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2013 reform brought forth a very significant change in EU PSI legislation, linking it with the then rising concept of open data.</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general principle itself changed: in accordance with the spirit of the 2001 Communication, the 2013 PSI Directive states that Member States must ensure that documents to which it applies are re-usable for commercial or non-commercial purposes. There is thus now a general obligation for public sector bodies to make available the PSI they process, unless it falls under one of the exceptions listed in Art. 1(2) of the 2013 PSI Directive, and consequently a corresponding right for the re-user.</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scope of the directive was also expanded to documents in which libraries, museums, and archives hold intellectual property rights, but only “where the re-use of such documents is allowed”</a:t>
            </a:r>
            <a:r>
              <a:rPr lang="en-GB" dirty="0">
                <a:effectLst/>
              </a:rPr>
              <a:t>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2013 amendments also changed the charging limit from the cost of collecting, producing, reproducing, and disseminating the data, together with a reasonable return on investment, to the marginal costs incurred for the PSI’s reproduction, provision, and dissemination, with some exceptions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Keeping up with technology, the 2013 amendments also underlined the importance of machine-readability, open formats, and open standards.</a:t>
            </a:r>
          </a:p>
        </p:txBody>
      </p:sp>
      <p:sp>
        <p:nvSpPr>
          <p:cNvPr id="4" name="Slide Number Placeholder 3"/>
          <p:cNvSpPr>
            <a:spLocks noGrp="1"/>
          </p:cNvSpPr>
          <p:nvPr>
            <p:ph type="sldNum" sz="quarter" idx="5"/>
          </p:nvPr>
        </p:nvSpPr>
        <p:spPr/>
        <p:txBody>
          <a:bodyPr/>
          <a:lstStyle/>
          <a:p>
            <a:fld id="{1A5C1202-1F95-6C42-A75E-FEAA8166F93A}" type="slidenum">
              <a:rPr lang="en-GB" smtClean="0"/>
              <a:t>5</a:t>
            </a:fld>
            <a:endParaRPr lang="en-GB"/>
          </a:p>
        </p:txBody>
      </p:sp>
    </p:spTree>
    <p:extLst>
      <p:ext uri="{BB962C8B-B14F-4D97-AF65-F5344CB8AC3E}">
        <p14:creationId xmlns:p14="http://schemas.microsoft.com/office/powerpoint/2010/main" val="33842181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Art. 13 of the 2013 PSI Directive tasked the Commission with reviewing its application, for the European Parliament and for the Council, by 2018 at the latest. The Commission carried out such a review through an evaluation that accompanied the Communication through which it announced its proposal for a recast of the PSI Directive. While the Commission found that the PSI Directive has been meeting its policy objectives of stimulating the digital single market and the cross-border exploitation of PSI while preventing distortions of competition, it also identified some areas that would need to be improved or modernised. The Commission’s evaluation of the PSI Directive, the Impact Assessment, and the consultation process led to the choice of pursuing low-intensity, incremental change.</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Commission’s proposal for a recast of the PSI Directive aims at extending its scope in a considerable manner, by including in it public undertakings operating in the transport and utilities sectors and research data. It does so through regulatory mechanisms similar to the ones adopted by the 2013 reform in respect to cultural institutions, which have no obligation to release the data they do not want to make available. </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Changes in the state of the art in data processing technologies led to amending the original PSI Directive in 2013 to foster open formats and standards, thus ensuring technical interoperability and reusability. Likewise, the 2018 proposal for a recast introduces an obligation for Member States to make dynamic data (“documents in an electronic form, subject to frequent or real-time updates”) available through APIs immediately after collection.</a:t>
            </a:r>
            <a:r>
              <a:rPr lang="en-GB"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Some categories of dataset are associated with important socio-economic benefits that have a particular high value for economy and society, notably because of their suitability for the creation of value-added services and applications, and the number of their potential beneficiaries. The Commission’s proposal for a recast of the PSI Directive would create such category of ‘high value’ datasets, whose reuse is meant to be free of charge, and will be provided dynamically, through APIs, compatibly with open standard licences</a:t>
            </a:r>
            <a:r>
              <a:rPr lang="en-GB"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Commission’s proposal for a recast would narrow the exceptions to the principle stating that public sector bodies cannot charge more than the marginal costs for dissemination but also allow the inclusion of the costs incurred to anonymize the dataset and to protect commercial confidentiality in the calculation of the marginal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Finally, The Commission’s proposal for a recast would provide explicit clarifications on the interaction between the PSI Directive, on one hand, and the Database and INSPIRE Directives, on the other.</a:t>
            </a:r>
            <a:r>
              <a:rPr lang="en-GB" dirty="0">
                <a:effectLst/>
              </a:rPr>
              <a:t>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A5C1202-1F95-6C42-A75E-FEAA8166F93A}" type="slidenum">
              <a:rPr lang="en-GB" smtClean="0"/>
              <a:t>6</a:t>
            </a:fld>
            <a:endParaRPr lang="en-GB"/>
          </a:p>
        </p:txBody>
      </p:sp>
    </p:spTree>
    <p:extLst>
      <p:ext uri="{BB962C8B-B14F-4D97-AF65-F5344CB8AC3E}">
        <p14:creationId xmlns:p14="http://schemas.microsoft.com/office/powerpoint/2010/main" val="14077286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There are two provisions, in the current formulation of the PSI Directive, that make its relationship with data protection law explicit. The first one is an exception to the general PSI regime: documents access to which is excluded or restricted on the grounds of protection of personal data, and parts of documents accessible by virtue of those regimes which contain personal data whose re-use is incompatible with data protection law, are excluded from the scope of the PSI Directive.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second provision clarifies the how the PSI Directive and EU data protection law interact, by specifying that the PSI Directive  does not affect the level of protection of individuals with regard to the processing of personal data under EU and national law, and in particular does not alter the obligations and rights set out in the Data Protection Directive (now repealed by the GDPR).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Commission’s proposal for a recast would maintain the exception to the general PSI regime – and its curious wording – but remove the clarification contained in Art. 1(4) of the current formulation of the PSI Directive.</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Maintaining the exception regarding personal data protection is a reasonable decision, as the obligations deriving from the application of EU data protection law are hardly compatible with the release of (personal) data as PSI.</a:t>
            </a:r>
            <a:r>
              <a:rPr lang="en-GB" dirty="0">
                <a:effectLst/>
              </a:rPr>
              <a:t> </a:t>
            </a:r>
            <a:r>
              <a:rPr lang="en-GB" sz="1200" kern="1200" dirty="0">
                <a:solidFill>
                  <a:schemeClr val="tx1"/>
                </a:solidFill>
                <a:effectLst/>
                <a:latin typeface="+mn-lt"/>
                <a:ea typeface="+mn-ea"/>
                <a:cs typeface="+mn-cs"/>
              </a:rPr>
              <a:t>However, the wording of the exception is fairly confusing. The EDPS, in its Opinion on the recast of the PSI Directive, suggests an alignment with the wording of Regulation 1049/2001 regarding public access to European institutions’ documents, under which EU institutions can deny access to a document where it “would undermine the protection of privacy and integrity of the individual, in particular in accordance with Community legislation regarding the protection of personal data”. An even more consistent wording would be that public sector bodies can deny access to documents or to parts thereof where that “would undermine individuals’ rights and freedoms, and in particular their right to personal data protection”.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Curiously, the Commission’s Proposal for a recast of the PSI Directive does not contain a provision equivalent to Art. 1(4) of the current PSI Directive, for which the PSI Directive leaves intact and in no way affects the level of protection of individuals with regard to the processing of personal data, and does not alter the obligations and rights set out by national and Union data protection law. On one hand, the relationship between PSI legislation and personal data protection is well established in Union law, and thus the specification could seem unnecessarily redundant. However, an explicit clarification of the unfettered applicability of EU data protection law enhances legal certainty and consistency, and it would thus be desirable for the current Art. 1(4) to be kept in the final text of the recast.</a:t>
            </a:r>
            <a:r>
              <a:rPr lang="en-GB" dirty="0">
                <a:effectLst/>
              </a:rPr>
              <a:t> </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possibility of considering the costs pertaining to data anonymisation within the marginal costs to be calculated for charging purposes, as envisioned by the Commission’s proposal, is surely a welcome addition. the possibility to recover the costs involved with anonymizing data may foster information re-use by providing public sector bodies and public undertakings subject to the recast of the PSI Directive with the means to recover the investment necessary to properly anonymize the data they release. It does not solve the issues deriving from the blurriness of the line separating personal data from anonymous data that entities under the PSI Directive face, but might provide them with the means to fund the pursuit of novel technical solutions to balance the utility deriving from PSI processing with individuals’ rights to privacy and data protection.</a:t>
            </a:r>
            <a:r>
              <a:rPr lang="en-GB" dirty="0">
                <a:effectLst/>
              </a:rPr>
              <a:t>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A5C1202-1F95-6C42-A75E-FEAA8166F93A}" type="slidenum">
              <a:rPr lang="en-GB" smtClean="0"/>
              <a:t>7</a:t>
            </a:fld>
            <a:endParaRPr lang="en-GB"/>
          </a:p>
        </p:txBody>
      </p:sp>
    </p:spTree>
    <p:extLst>
      <p:ext uri="{BB962C8B-B14F-4D97-AF65-F5344CB8AC3E}">
        <p14:creationId xmlns:p14="http://schemas.microsoft.com/office/powerpoint/2010/main" val="211290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There are two provisions, in the current formulation of the PSI Directive, that make its relationship with data protection law explicit. The first one is an exception to the general PSI regime: documents access to which is excluded or restricted on the grounds of protection of personal data, and parts of documents accessible by virtue of those regimes which contain personal data whose re-use is incompatible with data protection law, are excluded from the scope of the PSI Directive.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second provision clarifies the how the PSI Directive and EU data protection law interact, by specifying that the PSI Directive  does not affect the level of protection of individuals with regard to the processing of personal data under EU and national law, and in particular does not alter the obligations and rights set out in the Data Protection Directive (now repealed by the GDPR).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Commission’s proposal for a recast would maintain the exception to the general PSI regime – and its curious wording – but remove the clarification contained in Art. 1(4) of the current formulation of the PSI Directive.</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Maintaining the exception regarding personal data protection is a reasonable decision, as the obligations deriving from the application of EU data protection law are hardly compatible with the release of (personal) data as PSI.</a:t>
            </a:r>
            <a:r>
              <a:rPr lang="en-GB" dirty="0">
                <a:effectLst/>
              </a:rPr>
              <a:t> </a:t>
            </a:r>
            <a:r>
              <a:rPr lang="en-GB" sz="1200" kern="1200" dirty="0">
                <a:solidFill>
                  <a:schemeClr val="tx1"/>
                </a:solidFill>
                <a:effectLst/>
                <a:latin typeface="+mn-lt"/>
                <a:ea typeface="+mn-ea"/>
                <a:cs typeface="+mn-cs"/>
              </a:rPr>
              <a:t>However, the wording of the exception is fairly confusing. The EDPS, in its Opinion on the recast of the PSI Directive, suggests an alignment with the wording of Regulation 1049/2001 regarding public access to European institutions’ documents, under which EU institutions can deny access to a document where it “would undermine the protection of privacy and integrity of the individual, in particular in accordance with Community legislation regarding the protection of personal data”. An even more consistent wording would be that public sector bodies can deny access to documents or to parts thereof where that “would undermine individuals’ rights and freedoms, and in particular their right to personal data protection”.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Curiously, the Commission’s Proposal for a recast of the PSI Directive does not contain a provision equivalent to Art. 1(4) of the current PSI Directive, for which the PSI Directive leaves intact and in no way affects the level of protection of individuals with regard to the processing of personal data, and does not alter the obligations and rights set out by national and Union data protection law. On one hand, the relationship between PSI legislation and personal data protection is well established in Union law, and thus the specification could seem unnecessarily redundant. However, an explicit clarification of the unfettered applicability of EU data protection law enhances legal certainty and consistency, and it would thus be desirable for the current Art. 1(4) to be kept in the final text of the recast.</a:t>
            </a:r>
            <a:r>
              <a:rPr lang="en-GB" dirty="0">
                <a:effectLst/>
              </a:rPr>
              <a:t> </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possibility of considering the costs pertaining to data anonymisation within the marginal costs to be calculated for charging purposes, as envisioned by the Commission’s proposal, is surely a welcome addition. the possibility to recover the costs involved with anonymizing data may foster information re-use by providing public sector bodies and public undertakings subject to the recast of the PSI Directive with the means to recover the investment necessary to properly anonymize the data they release. It does not solve the issues deriving from the blurriness of the line separating personal data from anonymous data that entities under the PSI Directive face, but might provide them with the means to fund the pursuit of novel technical solutions to balance the utility deriving from PSI processing with individuals’ rights to privacy and data protection.</a:t>
            </a:r>
            <a:r>
              <a:rPr lang="en-GB" dirty="0">
                <a:effectLst/>
              </a:rPr>
              <a:t>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A5C1202-1F95-6C42-A75E-FEAA8166F93A}" type="slidenum">
              <a:rPr lang="en-GB" smtClean="0"/>
              <a:t>8</a:t>
            </a:fld>
            <a:endParaRPr lang="en-GB"/>
          </a:p>
        </p:txBody>
      </p:sp>
    </p:spTree>
    <p:extLst>
      <p:ext uri="{BB962C8B-B14F-4D97-AF65-F5344CB8AC3E}">
        <p14:creationId xmlns:p14="http://schemas.microsoft.com/office/powerpoint/2010/main" val="2283546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There are two provisions, in the current formulation of the PSI Directive, that make its relationship with data protection law explicit. The first one is an exception to the general PSI regime: documents access to which is excluded or restricted on the grounds of protection of personal data, and parts of documents accessible by virtue of those regimes which contain personal data whose re-use is incompatible with data protection law, are excluded from the scope of the PSI Directive.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second provision clarifies the how the PSI Directive and EU data protection law interact, by specifying that the PSI Directive  does not affect the level of protection of individuals with regard to the processing of personal data under EU and national law, and in particular does not alter the obligations and rights set out in the Data Protection Directive (now repealed by the GDPR).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Commission’s proposal for a recast would maintain the exception to the general PSI regime – and its curious wording – but remove the clarification contained in Art. 1(4) of the current formulation of the PSI Directive.</a:t>
            </a: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Maintaining the exception regarding personal data protection is a reasonable decision, as the obligations deriving from the application of EU data protection law are hardly compatible with the release of (personal) data as PSI.</a:t>
            </a:r>
            <a:r>
              <a:rPr lang="en-GB" dirty="0">
                <a:effectLst/>
              </a:rPr>
              <a:t> </a:t>
            </a:r>
            <a:r>
              <a:rPr lang="en-GB" sz="1200" kern="1200" dirty="0">
                <a:solidFill>
                  <a:schemeClr val="tx1"/>
                </a:solidFill>
                <a:effectLst/>
                <a:latin typeface="+mn-lt"/>
                <a:ea typeface="+mn-ea"/>
                <a:cs typeface="+mn-cs"/>
              </a:rPr>
              <a:t>However, the wording of the exception is fairly confusing. The EDPS, in its Opinion on the recast of the PSI Directive, suggests an alignment with the wording of Regulation 1049/2001 regarding public access to European institutions’ documents, under which EU institutions can deny access to a document where it “would undermine the protection of privacy and integrity of the individual, in particular in accordance with Community legislation regarding the protection of personal data”. An even more consistent wording would be that public sector bodies can deny access to documents or to parts thereof where that “would undermine individuals’ rights and freedoms, and in particular their right to personal data protection”.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Curiously, the Commission’s Proposal for a recast of the PSI Directive does not contain a provision equivalent to Art. 1(4) of the current PSI Directive, for which the PSI Directive leaves intact and in no way affects the level of protection of individuals with regard to the processing of personal data, and does not alter the obligations and rights set out by national and Union data protection law. On one hand, the relationship between PSI legislation and personal data protection is well established in Union law, and thus the specification could seem unnecessarily redundant. However, an explicit clarification of the unfettered applicability of EU data protection law enhances legal certainty and consistency, and it would thus be desirable for the current Art. 1(4) to be kept in the final text of the recast.</a:t>
            </a:r>
            <a:r>
              <a:rPr lang="en-GB" dirty="0">
                <a:effectLst/>
              </a:rPr>
              <a:t> </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The possibility of considering the costs pertaining to data anonymisation within the marginal costs to be calculated for charging purposes, as envisioned by the Commission’s proposal, is surely a welcome addition. the possibility to recover the costs involved with anonymizing data may foster information re-use by providing public sector bodies and public undertakings subject to the recast of the PSI Directive with the means to recover the investment necessary to properly anonymize the data they release. It does not solve the issues deriving from the blurriness of the line separating personal data from anonymous data that entities under the PSI Directive face, but might provide them with the means to fund the pursuit of novel technical solutions to balance the utility deriving from PSI processing with individuals’ rights to privacy and data protection.</a:t>
            </a:r>
            <a:r>
              <a:rPr lang="en-GB" dirty="0">
                <a:effectLst/>
              </a:rPr>
              <a:t> </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A5C1202-1F95-6C42-A75E-FEAA8166F93A}" type="slidenum">
              <a:rPr lang="en-GB" smtClean="0"/>
              <a:t>9</a:t>
            </a:fld>
            <a:endParaRPr lang="en-GB"/>
          </a:p>
        </p:txBody>
      </p:sp>
    </p:spTree>
    <p:extLst>
      <p:ext uri="{BB962C8B-B14F-4D97-AF65-F5344CB8AC3E}">
        <p14:creationId xmlns:p14="http://schemas.microsoft.com/office/powerpoint/2010/main" val="3305026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PSI legislation intersects with all of the fundamental rights and freedoms that can be either threatened or fostered by information sharing by public sector bodies. Privacy, data protection, intellectual property, and fair competition can potentially be endangered by PSI sharing, as much as access to documents, freedom of information, and freedom of business can be promoted by its publication and subsequent re-use. The framing of the fundamental right underlying the PSI Directive is paramount, for instance, to resolve the conflicts arising between PSI legislation and other regulatory frameworks that cannot be solved by looking at secondary legislation alone, and to pinpoint the legal basis for the adoption of EU legislation. Perhaps most importantly, it is fundamental to develop and etiological understanding of PSI </a:t>
            </a:r>
            <a:endParaRPr lang="en-GB" dirty="0"/>
          </a:p>
        </p:txBody>
      </p:sp>
      <p:sp>
        <p:nvSpPr>
          <p:cNvPr id="4" name="Slide Number Placeholder 3"/>
          <p:cNvSpPr>
            <a:spLocks noGrp="1"/>
          </p:cNvSpPr>
          <p:nvPr>
            <p:ph type="sldNum" sz="quarter" idx="5"/>
          </p:nvPr>
        </p:nvSpPr>
        <p:spPr/>
        <p:txBody>
          <a:bodyPr/>
          <a:lstStyle/>
          <a:p>
            <a:fld id="{1A5C1202-1F95-6C42-A75E-FEAA8166F93A}" type="slidenum">
              <a:rPr lang="en-GB" smtClean="0"/>
              <a:t>10</a:t>
            </a:fld>
            <a:endParaRPr lang="en-GB"/>
          </a:p>
        </p:txBody>
      </p:sp>
    </p:spTree>
    <p:extLst>
      <p:ext uri="{BB962C8B-B14F-4D97-AF65-F5344CB8AC3E}">
        <p14:creationId xmlns:p14="http://schemas.microsoft.com/office/powerpoint/2010/main" val="2697958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FABDA-7CDC-BA48-A3FD-B57B8F013C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FC6B9E6-C135-0042-B352-8D61ACF2E0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54AAF63-BAF4-734C-9CEE-A53A7C371527}"/>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5" name="Footer Placeholder 4">
            <a:extLst>
              <a:ext uri="{FF2B5EF4-FFF2-40B4-BE49-F238E27FC236}">
                <a16:creationId xmlns:a16="http://schemas.microsoft.com/office/drawing/2014/main" id="{76AD747C-94E5-C74B-AF35-8F5ACCEF1A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9A8E8C-D033-5D42-8873-15EEF4F7455E}"/>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1730532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24420-59CE-424E-AD8E-117C24D257C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94E109-DCFD-FD42-AB01-48283AC95FD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1B8F7-6C83-FC47-81CA-2B1241DE998F}"/>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5" name="Footer Placeholder 4">
            <a:extLst>
              <a:ext uri="{FF2B5EF4-FFF2-40B4-BE49-F238E27FC236}">
                <a16:creationId xmlns:a16="http://schemas.microsoft.com/office/drawing/2014/main" id="{C0AB82EB-869D-1348-ADDD-B16BC7C8B6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AA4337-6B78-584F-8728-65F667FE9F32}"/>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944082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D48B8F-7394-C343-B39E-BC88B443468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97E4CD6-C17D-FB4A-8048-2D8141AA809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095EDA-FA35-E44F-92B3-4882A08D664E}"/>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5" name="Footer Placeholder 4">
            <a:extLst>
              <a:ext uri="{FF2B5EF4-FFF2-40B4-BE49-F238E27FC236}">
                <a16:creationId xmlns:a16="http://schemas.microsoft.com/office/drawing/2014/main" id="{447195E5-7F2B-364B-839C-AFF7D19060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1DCB82-CECE-5949-AC6F-B0D3DC1AE001}"/>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2753055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9AE42-2B1A-B243-8DB8-36F40DB62D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E167B8-3256-C34B-953C-1C4BEF6998A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97AF5B-B1CF-7B42-A180-AF154FBC962A}"/>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5" name="Footer Placeholder 4">
            <a:extLst>
              <a:ext uri="{FF2B5EF4-FFF2-40B4-BE49-F238E27FC236}">
                <a16:creationId xmlns:a16="http://schemas.microsoft.com/office/drawing/2014/main" id="{5574BCCE-F123-F241-99D9-815EAA6BFF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3FEDCF-FB7D-8B40-B0DB-8FA17296CAC2}"/>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1151546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B76BD-3B1F-A446-AE87-0B9DB6EDFD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0B2D670-B99F-0F4D-A38C-1EB0B748A7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7D23D5E-63FA-7E42-8A87-A44B8008756C}"/>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5" name="Footer Placeholder 4">
            <a:extLst>
              <a:ext uri="{FF2B5EF4-FFF2-40B4-BE49-F238E27FC236}">
                <a16:creationId xmlns:a16="http://schemas.microsoft.com/office/drawing/2014/main" id="{15B6BD2F-CDD0-0F4A-8310-89AFC99846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6BCA57-2527-044E-B499-48D55A7C8268}"/>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1804219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85379-7789-CF40-823F-3A4A3D97B3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C6B3A77-5038-8D42-AA30-4D02CAC530D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B7F44B-6047-BF40-B361-F30C77C140D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EC45F3A-F50B-5549-B557-81F9385AA7BA}"/>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6" name="Footer Placeholder 5">
            <a:extLst>
              <a:ext uri="{FF2B5EF4-FFF2-40B4-BE49-F238E27FC236}">
                <a16:creationId xmlns:a16="http://schemas.microsoft.com/office/drawing/2014/main" id="{A0212BBB-28FB-3F47-8FC5-9EF58AA2E70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8772D0-14A0-194D-91CE-18EE326DBA47}"/>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2263786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600D4-E720-B04E-8FA8-8172053C1E4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E2023D1-3D44-D947-AE0A-DAD3840709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19622D3-3011-0141-90AF-8A187212409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F43A5F6-A472-6444-B852-0671B63B4B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65062D2-0B65-254F-AC95-BD81C601F5F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66C0DB3-0992-E448-B3BB-B6DB60ECE45E}"/>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8" name="Footer Placeholder 7">
            <a:extLst>
              <a:ext uri="{FF2B5EF4-FFF2-40B4-BE49-F238E27FC236}">
                <a16:creationId xmlns:a16="http://schemas.microsoft.com/office/drawing/2014/main" id="{19E6443B-410B-8F4A-864F-3792C7E1CD9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F5332C3-53A5-5F4B-B3E1-8A558C264458}"/>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588897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49E05-4B22-6B43-A5F6-A1E86F90C9E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B184CFE-2EBC-3E45-A4AE-DB47558057A6}"/>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4" name="Footer Placeholder 3">
            <a:extLst>
              <a:ext uri="{FF2B5EF4-FFF2-40B4-BE49-F238E27FC236}">
                <a16:creationId xmlns:a16="http://schemas.microsoft.com/office/drawing/2014/main" id="{76FD36D2-2304-2140-B285-9E05A5F76C7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01EDBAE-C59D-0743-BCDB-C10990CEAC43}"/>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372458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889604-0814-F84E-9FC1-692C63831547}"/>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3" name="Footer Placeholder 2">
            <a:extLst>
              <a:ext uri="{FF2B5EF4-FFF2-40B4-BE49-F238E27FC236}">
                <a16:creationId xmlns:a16="http://schemas.microsoft.com/office/drawing/2014/main" id="{1689901D-A800-B449-8306-D22AC59D8A7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A44E73-7EB7-8041-A6E9-A54529C35C4B}"/>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1591549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DA140-2D1C-3C44-A2F6-0F0D5FC24A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1EA0FBF-E229-B249-B288-54652DD0F5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36503AD-A912-3447-AEC4-93FC7EEE48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E08C9B9-B4D8-594C-8CDC-5B70EE2DD5B3}"/>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6" name="Footer Placeholder 5">
            <a:extLst>
              <a:ext uri="{FF2B5EF4-FFF2-40B4-BE49-F238E27FC236}">
                <a16:creationId xmlns:a16="http://schemas.microsoft.com/office/drawing/2014/main" id="{46E944BE-D668-7843-BF00-3843103615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9B7295-8A87-D044-942E-D7FDB170C2DA}"/>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206164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264D5-7BBE-144B-94DD-D8BEB9E5A1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841BBFD-DBF0-B64D-9BBC-344FA8B39F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624B213-6DDB-9F4D-8E71-B40DFDF137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A8FDB68-2D0A-974D-83BF-47A45A694E5A}"/>
              </a:ext>
            </a:extLst>
          </p:cNvPr>
          <p:cNvSpPr>
            <a:spLocks noGrp="1"/>
          </p:cNvSpPr>
          <p:nvPr>
            <p:ph type="dt" sz="half" idx="10"/>
          </p:nvPr>
        </p:nvSpPr>
        <p:spPr/>
        <p:txBody>
          <a:bodyPr/>
          <a:lstStyle/>
          <a:p>
            <a:fld id="{B6C03FE2-1D3E-0D4F-8B62-C475A8C0F9F2}" type="datetimeFigureOut">
              <a:rPr lang="en-GB" smtClean="0"/>
              <a:t>07/03/2019</a:t>
            </a:fld>
            <a:endParaRPr lang="en-GB"/>
          </a:p>
        </p:txBody>
      </p:sp>
      <p:sp>
        <p:nvSpPr>
          <p:cNvPr id="6" name="Footer Placeholder 5">
            <a:extLst>
              <a:ext uri="{FF2B5EF4-FFF2-40B4-BE49-F238E27FC236}">
                <a16:creationId xmlns:a16="http://schemas.microsoft.com/office/drawing/2014/main" id="{B5DF847E-C489-5E42-9629-9B5BA1933D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DA139E-53E8-2A4F-9BFC-2B80D0A08334}"/>
              </a:ext>
            </a:extLst>
          </p:cNvPr>
          <p:cNvSpPr>
            <a:spLocks noGrp="1"/>
          </p:cNvSpPr>
          <p:nvPr>
            <p:ph type="sldNum" sz="quarter" idx="12"/>
          </p:nvPr>
        </p:nvSpPr>
        <p:spPr/>
        <p:txBody>
          <a:bodyPr/>
          <a:lstStyle/>
          <a:p>
            <a:fld id="{BBCC07E9-6916-814C-A2A1-E9D9A7E4906A}" type="slidenum">
              <a:rPr lang="en-GB" smtClean="0"/>
              <a:t>‹#›</a:t>
            </a:fld>
            <a:endParaRPr lang="en-GB"/>
          </a:p>
        </p:txBody>
      </p:sp>
    </p:spTree>
    <p:extLst>
      <p:ext uri="{BB962C8B-B14F-4D97-AF65-F5344CB8AC3E}">
        <p14:creationId xmlns:p14="http://schemas.microsoft.com/office/powerpoint/2010/main" val="1858536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4747E1-B4E2-8441-BF60-0BB0C83762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C230353-C7F2-274C-9235-452BD2B468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FD39F9-0DA7-8943-A2DF-1B57375FC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C03FE2-1D3E-0D4F-8B62-C475A8C0F9F2}" type="datetimeFigureOut">
              <a:rPr lang="en-GB" smtClean="0"/>
              <a:t>07/03/2019</a:t>
            </a:fld>
            <a:endParaRPr lang="en-GB"/>
          </a:p>
        </p:txBody>
      </p:sp>
      <p:sp>
        <p:nvSpPr>
          <p:cNvPr id="5" name="Footer Placeholder 4">
            <a:extLst>
              <a:ext uri="{FF2B5EF4-FFF2-40B4-BE49-F238E27FC236}">
                <a16:creationId xmlns:a16="http://schemas.microsoft.com/office/drawing/2014/main" id="{162228A2-CCA8-A448-878B-CE3517A52C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BD47C37-02F1-9941-90B1-AABBDDDFD1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C07E9-6916-814C-A2A1-E9D9A7E4906A}" type="slidenum">
              <a:rPr lang="en-GB" smtClean="0"/>
              <a:t>‹#›</a:t>
            </a:fld>
            <a:endParaRPr lang="en-GB"/>
          </a:p>
        </p:txBody>
      </p:sp>
    </p:spTree>
    <p:extLst>
      <p:ext uri="{BB962C8B-B14F-4D97-AF65-F5344CB8AC3E}">
        <p14:creationId xmlns:p14="http://schemas.microsoft.com/office/powerpoint/2010/main" val="134751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029DE7B6-DC7C-4BA1-B406-EDDA0C0A3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2"/>
            <a:ext cx="7537704"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B88FE66-4F42-F94A-9F4E-42B71EC9C09B}"/>
              </a:ext>
            </a:extLst>
          </p:cNvPr>
          <p:cNvSpPr>
            <a:spLocks noGrp="1"/>
          </p:cNvSpPr>
          <p:nvPr>
            <p:ph type="ctrTitle"/>
          </p:nvPr>
        </p:nvSpPr>
        <p:spPr>
          <a:xfrm>
            <a:off x="5189620" y="1306071"/>
            <a:ext cx="5478379" cy="2663407"/>
          </a:xfrm>
        </p:spPr>
        <p:txBody>
          <a:bodyPr>
            <a:normAutofit/>
          </a:bodyPr>
          <a:lstStyle/>
          <a:p>
            <a:pPr algn="l"/>
            <a:r>
              <a:rPr lang="en-GB" sz="3400" b="1">
                <a:solidFill>
                  <a:srgbClr val="FFFFFF"/>
                </a:solidFill>
              </a:rPr>
              <a:t>The Recast of the PSI Directive</a:t>
            </a:r>
            <a:br>
              <a:rPr lang="en-GB" sz="3400">
                <a:solidFill>
                  <a:srgbClr val="FFFFFF"/>
                </a:solidFill>
              </a:rPr>
            </a:br>
            <a:r>
              <a:rPr lang="en-GB" sz="3400">
                <a:solidFill>
                  <a:srgbClr val="FFFFFF"/>
                </a:solidFill>
              </a:rPr>
              <a:t>An Evolution, but not a Revolution</a:t>
            </a:r>
            <a:br>
              <a:rPr lang="en-GB" sz="3400">
                <a:solidFill>
                  <a:srgbClr val="FFFFFF"/>
                </a:solidFill>
              </a:rPr>
            </a:br>
            <a:endParaRPr lang="en-GB" sz="3400">
              <a:solidFill>
                <a:srgbClr val="FFFFFF"/>
              </a:solidFill>
            </a:endParaRPr>
          </a:p>
        </p:txBody>
      </p:sp>
      <p:sp>
        <p:nvSpPr>
          <p:cNvPr id="3" name="Subtitle 2">
            <a:extLst>
              <a:ext uri="{FF2B5EF4-FFF2-40B4-BE49-F238E27FC236}">
                <a16:creationId xmlns:a16="http://schemas.microsoft.com/office/drawing/2014/main" id="{4D9F0807-A758-DB45-9D93-D49E99F73682}"/>
              </a:ext>
            </a:extLst>
          </p:cNvPr>
          <p:cNvSpPr>
            <a:spLocks noGrp="1"/>
          </p:cNvSpPr>
          <p:nvPr>
            <p:ph type="subTitle" idx="1"/>
          </p:nvPr>
        </p:nvSpPr>
        <p:spPr>
          <a:xfrm>
            <a:off x="5189620" y="4106004"/>
            <a:ext cx="5478380" cy="1860883"/>
          </a:xfrm>
        </p:spPr>
        <p:txBody>
          <a:bodyPr>
            <a:normAutofit/>
          </a:bodyPr>
          <a:lstStyle/>
          <a:p>
            <a:pPr algn="l"/>
            <a:r>
              <a:rPr lang="en-GB" b="1" dirty="0">
                <a:solidFill>
                  <a:srgbClr val="FFFFFF"/>
                </a:solidFill>
              </a:rPr>
              <a:t>Lorenzo Dalla Corte</a:t>
            </a:r>
          </a:p>
          <a:p>
            <a:pPr algn="l"/>
            <a:r>
              <a:rPr lang="en-GB" dirty="0">
                <a:solidFill>
                  <a:srgbClr val="FFFFFF"/>
                </a:solidFill>
              </a:rPr>
              <a:t>Tilburg University, TILT</a:t>
            </a:r>
          </a:p>
          <a:p>
            <a:pPr algn="l"/>
            <a:r>
              <a:rPr lang="en-GB" dirty="0">
                <a:solidFill>
                  <a:srgbClr val="FFFFFF"/>
                </a:solidFill>
              </a:rPr>
              <a:t>TU Delft, A+BE: </a:t>
            </a:r>
            <a:r>
              <a:rPr lang="en-GB" dirty="0" err="1">
                <a:solidFill>
                  <a:srgbClr val="FFFFFF"/>
                </a:solidFill>
              </a:rPr>
              <a:t>KcOD</a:t>
            </a:r>
            <a:endParaRPr lang="en-GB" dirty="0">
              <a:solidFill>
                <a:srgbClr val="FFFFFF"/>
              </a:solidFill>
            </a:endParaRPr>
          </a:p>
        </p:txBody>
      </p:sp>
      <p:pic>
        <p:nvPicPr>
          <p:cNvPr id="13" name="Graphic 12" descr="Earth Globe Americas">
            <a:extLst>
              <a:ext uri="{FF2B5EF4-FFF2-40B4-BE49-F238E27FC236}">
                <a16:creationId xmlns:a16="http://schemas.microsoft.com/office/drawing/2014/main" id="{ADA24490-7626-064D-9D9C-80C080A0B98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1723" y="2593485"/>
            <a:ext cx="1648572" cy="1648572"/>
          </a:xfrm>
          <a:prstGeom prst="rect">
            <a:avLst/>
          </a:prstGeom>
        </p:spPr>
      </p:pic>
    </p:spTree>
    <p:extLst>
      <p:ext uri="{BB962C8B-B14F-4D97-AF65-F5344CB8AC3E}">
        <p14:creationId xmlns:p14="http://schemas.microsoft.com/office/powerpoint/2010/main" val="4036204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38DB73D-31B8-1149-A628-FA4D636E8544}"/>
              </a:ext>
            </a:extLst>
          </p:cNvPr>
          <p:cNvSpPr>
            <a:spLocks noGrp="1"/>
          </p:cNvSpPr>
          <p:nvPr>
            <p:ph type="title"/>
          </p:nvPr>
        </p:nvSpPr>
        <p:spPr>
          <a:xfrm>
            <a:off x="863029" y="1012004"/>
            <a:ext cx="3416158" cy="4795408"/>
          </a:xfrm>
        </p:spPr>
        <p:txBody>
          <a:bodyPr>
            <a:normAutofit/>
          </a:bodyPr>
          <a:lstStyle/>
          <a:p>
            <a:r>
              <a:rPr lang="en-GB" dirty="0">
                <a:solidFill>
                  <a:srgbClr val="FFFFFF"/>
                </a:solidFill>
              </a:rPr>
              <a:t>2. PSI, RTI, Access, OD</a:t>
            </a:r>
          </a:p>
        </p:txBody>
      </p:sp>
      <p:graphicFrame>
        <p:nvGraphicFramePr>
          <p:cNvPr id="6" name="Content Placeholder 2">
            <a:extLst>
              <a:ext uri="{FF2B5EF4-FFF2-40B4-BE49-F238E27FC236}">
                <a16:creationId xmlns:a16="http://schemas.microsoft.com/office/drawing/2014/main" id="{82F4A338-21D0-439B-A9C7-7F3AA2766AB8}"/>
              </a:ext>
            </a:extLst>
          </p:cNvPr>
          <p:cNvGraphicFramePr>
            <a:graphicFrameLocks noGrp="1"/>
          </p:cNvGraphicFramePr>
          <p:nvPr>
            <p:ph idx="1"/>
            <p:extLst>
              <p:ext uri="{D42A27DB-BD31-4B8C-83A1-F6EECF244321}">
                <p14:modId xmlns:p14="http://schemas.microsoft.com/office/powerpoint/2010/main" val="3536298310"/>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00107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1823234-FE6F-F94F-9F74-2BCEF4F54534}"/>
              </a:ext>
            </a:extLst>
          </p:cNvPr>
          <p:cNvSpPr>
            <a:spLocks noGrp="1"/>
          </p:cNvSpPr>
          <p:nvPr>
            <p:ph type="title"/>
          </p:nvPr>
        </p:nvSpPr>
        <p:spPr>
          <a:xfrm>
            <a:off x="863029" y="1012004"/>
            <a:ext cx="3416158" cy="4795408"/>
          </a:xfrm>
        </p:spPr>
        <p:txBody>
          <a:bodyPr>
            <a:normAutofit/>
          </a:bodyPr>
          <a:lstStyle/>
          <a:p>
            <a:r>
              <a:rPr lang="en-GB" dirty="0">
                <a:solidFill>
                  <a:srgbClr val="FFFFFF"/>
                </a:solidFill>
              </a:rPr>
              <a:t>3. PSI, </a:t>
            </a:r>
            <a:r>
              <a:rPr lang="en-GB" dirty="0" err="1">
                <a:solidFill>
                  <a:srgbClr val="FFFFFF"/>
                </a:solidFill>
              </a:rPr>
              <a:t>pSI</a:t>
            </a:r>
            <a:r>
              <a:rPr lang="en-GB" dirty="0">
                <a:solidFill>
                  <a:srgbClr val="FFFFFF"/>
                </a:solidFill>
              </a:rPr>
              <a:t>, and the EU data economy</a:t>
            </a:r>
          </a:p>
        </p:txBody>
      </p:sp>
      <p:graphicFrame>
        <p:nvGraphicFramePr>
          <p:cNvPr id="5" name="Content Placeholder 2">
            <a:extLst>
              <a:ext uri="{FF2B5EF4-FFF2-40B4-BE49-F238E27FC236}">
                <a16:creationId xmlns:a16="http://schemas.microsoft.com/office/drawing/2014/main" id="{8B5E2F5A-06E4-4B07-84CA-C12AB42CCCB8}"/>
              </a:ext>
            </a:extLst>
          </p:cNvPr>
          <p:cNvGraphicFramePr>
            <a:graphicFrameLocks noGrp="1"/>
          </p:cNvGraphicFramePr>
          <p:nvPr>
            <p:ph idx="1"/>
            <p:extLst>
              <p:ext uri="{D42A27DB-BD31-4B8C-83A1-F6EECF244321}">
                <p14:modId xmlns:p14="http://schemas.microsoft.com/office/powerpoint/2010/main" val="1372091650"/>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49329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01F64A8-4E34-0045-AE13-E83AB050B779}"/>
              </a:ext>
            </a:extLst>
          </p:cNvPr>
          <p:cNvSpPr>
            <a:spLocks noGrp="1"/>
          </p:cNvSpPr>
          <p:nvPr>
            <p:ph type="title"/>
          </p:nvPr>
        </p:nvSpPr>
        <p:spPr>
          <a:xfrm>
            <a:off x="863029" y="1012004"/>
            <a:ext cx="3416158" cy="4795408"/>
          </a:xfrm>
        </p:spPr>
        <p:txBody>
          <a:bodyPr>
            <a:normAutofit/>
          </a:bodyPr>
          <a:lstStyle/>
          <a:p>
            <a:r>
              <a:rPr lang="en-GB">
                <a:solidFill>
                  <a:srgbClr val="FFFFFF"/>
                </a:solidFill>
              </a:rPr>
              <a:t>3. PSI, pSI, and the EU data economy</a:t>
            </a:r>
          </a:p>
        </p:txBody>
      </p:sp>
      <p:graphicFrame>
        <p:nvGraphicFramePr>
          <p:cNvPr id="5" name="Content Placeholder 2">
            <a:extLst>
              <a:ext uri="{FF2B5EF4-FFF2-40B4-BE49-F238E27FC236}">
                <a16:creationId xmlns:a16="http://schemas.microsoft.com/office/drawing/2014/main" id="{697773A0-6BFE-4BD2-BBBF-6175973806C6}"/>
              </a:ext>
            </a:extLst>
          </p:cNvPr>
          <p:cNvGraphicFramePr>
            <a:graphicFrameLocks noGrp="1"/>
          </p:cNvGraphicFramePr>
          <p:nvPr>
            <p:ph idx="1"/>
            <p:extLst>
              <p:ext uri="{D42A27DB-BD31-4B8C-83A1-F6EECF244321}">
                <p14:modId xmlns:p14="http://schemas.microsoft.com/office/powerpoint/2010/main" val="2348972643"/>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3382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35F6A-53C6-9A4C-AE88-92640E16145F}"/>
              </a:ext>
            </a:extLst>
          </p:cNvPr>
          <p:cNvSpPr>
            <a:spLocks noGrp="1"/>
          </p:cNvSpPr>
          <p:nvPr>
            <p:ph type="title"/>
          </p:nvPr>
        </p:nvSpPr>
        <p:spPr>
          <a:xfrm>
            <a:off x="1136428" y="627564"/>
            <a:ext cx="7474172" cy="1325563"/>
          </a:xfrm>
        </p:spPr>
        <p:txBody>
          <a:bodyPr>
            <a:normAutofit/>
          </a:bodyPr>
          <a:lstStyle/>
          <a:p>
            <a:r>
              <a:rPr lang="en-GB" dirty="0"/>
              <a:t>Thanks! Questions?</a:t>
            </a:r>
          </a:p>
        </p:txBody>
      </p:sp>
      <p:sp>
        <p:nvSpPr>
          <p:cNvPr id="3" name="Content Placeholder 2">
            <a:extLst>
              <a:ext uri="{FF2B5EF4-FFF2-40B4-BE49-F238E27FC236}">
                <a16:creationId xmlns:a16="http://schemas.microsoft.com/office/drawing/2014/main" id="{34B48FD1-8F0A-6945-A5C7-B3D970D3E0E5}"/>
              </a:ext>
            </a:extLst>
          </p:cNvPr>
          <p:cNvSpPr>
            <a:spLocks noGrp="1"/>
          </p:cNvSpPr>
          <p:nvPr>
            <p:ph idx="1"/>
          </p:nvPr>
        </p:nvSpPr>
        <p:spPr>
          <a:xfrm>
            <a:off x="1136429" y="2278173"/>
            <a:ext cx="6467867" cy="3450613"/>
          </a:xfrm>
        </p:spPr>
        <p:txBody>
          <a:bodyPr anchor="ctr">
            <a:normAutofit/>
          </a:bodyPr>
          <a:lstStyle/>
          <a:p>
            <a:pPr marL="0" indent="0">
              <a:buNone/>
            </a:pPr>
            <a:r>
              <a:rPr lang="en-GB" sz="2400">
                <a:latin typeface="+mj-lt"/>
              </a:rPr>
              <a:t>l.dallacorte@{TUdelft.nl; tilburguniversity.edu}</a:t>
            </a:r>
          </a:p>
          <a:p>
            <a:pPr marL="0" indent="0">
              <a:buNone/>
            </a:pPr>
            <a:endParaRPr lang="en-GB" sz="2400">
              <a:latin typeface="+mj-lt"/>
            </a:endParaRPr>
          </a:p>
          <a:p>
            <a:pPr marL="0" indent="0">
              <a:buNone/>
            </a:pPr>
            <a:r>
              <a:rPr lang="en-GB" sz="2400">
                <a:latin typeface="+mj-lt"/>
              </a:rPr>
              <a:t>@l_dallacorte</a:t>
            </a:r>
          </a:p>
        </p:txBody>
      </p:sp>
      <p:sp>
        <p:nvSpPr>
          <p:cNvPr id="19" name="Rectangle 1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arth Globe Americas">
            <a:extLst>
              <a:ext uri="{FF2B5EF4-FFF2-40B4-BE49-F238E27FC236}">
                <a16:creationId xmlns:a16="http://schemas.microsoft.com/office/drawing/2014/main" id="{A82B2627-8585-45E7-B086-1BFCED382BF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580697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09AD6-B21B-FD42-B882-375C40B72E8E}"/>
              </a:ext>
            </a:extLst>
          </p:cNvPr>
          <p:cNvSpPr>
            <a:spLocks noGrp="1"/>
          </p:cNvSpPr>
          <p:nvPr>
            <p:ph type="title"/>
          </p:nvPr>
        </p:nvSpPr>
        <p:spPr>
          <a:xfrm>
            <a:off x="838200" y="365125"/>
            <a:ext cx="10515600" cy="1325563"/>
          </a:xfrm>
        </p:spPr>
        <p:txBody>
          <a:bodyPr>
            <a:normAutofit/>
          </a:bodyPr>
          <a:lstStyle/>
          <a:p>
            <a:r>
              <a:rPr lang="en-GB"/>
              <a:t>Outline</a:t>
            </a:r>
          </a:p>
        </p:txBody>
      </p:sp>
      <p:graphicFrame>
        <p:nvGraphicFramePr>
          <p:cNvPr id="12" name="Content Placeholder 2">
            <a:extLst>
              <a:ext uri="{FF2B5EF4-FFF2-40B4-BE49-F238E27FC236}">
                <a16:creationId xmlns:a16="http://schemas.microsoft.com/office/drawing/2014/main" id="{C9E0520B-6FE6-455E-B2A9-B055684F0FCD}"/>
              </a:ext>
            </a:extLst>
          </p:cNvPr>
          <p:cNvGraphicFramePr>
            <a:graphicFrameLocks noGrp="1"/>
          </p:cNvGraphicFramePr>
          <p:nvPr>
            <p:ph idx="1"/>
            <p:extLst>
              <p:ext uri="{D42A27DB-BD31-4B8C-83A1-F6EECF244321}">
                <p14:modId xmlns:p14="http://schemas.microsoft.com/office/powerpoint/2010/main" val="289702203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9262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E4505C23-674B-4195-81D6-0C127FEAE3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tx1">
              <a:lumMod val="50000"/>
              <a:lumOff val="5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6C3126-9B3C-9342-9D4A-8A3FC6408C31}"/>
              </a:ext>
            </a:extLst>
          </p:cNvPr>
          <p:cNvSpPr>
            <a:spLocks noGrp="1"/>
          </p:cNvSpPr>
          <p:nvPr>
            <p:ph type="title"/>
          </p:nvPr>
        </p:nvSpPr>
        <p:spPr>
          <a:xfrm>
            <a:off x="838200" y="5529884"/>
            <a:ext cx="7719381" cy="1096331"/>
          </a:xfrm>
        </p:spPr>
        <p:txBody>
          <a:bodyPr>
            <a:normAutofit/>
          </a:bodyPr>
          <a:lstStyle/>
          <a:p>
            <a:r>
              <a:rPr lang="en-GB" dirty="0"/>
              <a:t>PSI Re-use in the EU </a:t>
            </a:r>
          </a:p>
        </p:txBody>
      </p:sp>
      <p:sp>
        <p:nvSpPr>
          <p:cNvPr id="26" name="Freeform: Shape 23">
            <a:extLst>
              <a:ext uri="{FF2B5EF4-FFF2-40B4-BE49-F238E27FC236}">
                <a16:creationId xmlns:a16="http://schemas.microsoft.com/office/drawing/2014/main" id="{65C9B8F0-FF66-4C15-BD05-E86B87331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27" name="Content Placeholder 2">
            <a:extLst>
              <a:ext uri="{FF2B5EF4-FFF2-40B4-BE49-F238E27FC236}">
                <a16:creationId xmlns:a16="http://schemas.microsoft.com/office/drawing/2014/main" id="{35049EF9-4836-487D-B878-636472AFCC16}"/>
              </a:ext>
            </a:extLst>
          </p:cNvPr>
          <p:cNvGraphicFramePr>
            <a:graphicFrameLocks noGrp="1"/>
          </p:cNvGraphicFramePr>
          <p:nvPr>
            <p:ph idx="1"/>
            <p:extLst>
              <p:ext uri="{D42A27DB-BD31-4B8C-83A1-F6EECF244321}">
                <p14:modId xmlns:p14="http://schemas.microsoft.com/office/powerpoint/2010/main" val="2578882516"/>
              </p:ext>
            </p:extLst>
          </p:nvPr>
        </p:nvGraphicFramePr>
        <p:xfrm>
          <a:off x="838200" y="643467"/>
          <a:ext cx="10515600" cy="40809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3547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47DF6-A5B5-CD4F-9189-D343EC7249B9}"/>
              </a:ext>
            </a:extLst>
          </p:cNvPr>
          <p:cNvSpPr>
            <a:spLocks noGrp="1"/>
          </p:cNvSpPr>
          <p:nvPr>
            <p:ph type="title"/>
          </p:nvPr>
        </p:nvSpPr>
        <p:spPr>
          <a:xfrm>
            <a:off x="838200" y="365125"/>
            <a:ext cx="10515600" cy="1325563"/>
          </a:xfrm>
        </p:spPr>
        <p:txBody>
          <a:bodyPr>
            <a:normAutofit/>
          </a:bodyPr>
          <a:lstStyle/>
          <a:p>
            <a:r>
              <a:rPr lang="en-GB" b="1"/>
              <a:t>2003</a:t>
            </a:r>
            <a:r>
              <a:rPr lang="en-GB"/>
              <a:t> PSI Directive</a:t>
            </a:r>
          </a:p>
        </p:txBody>
      </p:sp>
      <p:graphicFrame>
        <p:nvGraphicFramePr>
          <p:cNvPr id="5" name="Content Placeholder 2">
            <a:extLst>
              <a:ext uri="{FF2B5EF4-FFF2-40B4-BE49-F238E27FC236}">
                <a16:creationId xmlns:a16="http://schemas.microsoft.com/office/drawing/2014/main" id="{F41014B6-1CB8-40A2-81E2-CB697CB60A69}"/>
              </a:ext>
            </a:extLst>
          </p:cNvPr>
          <p:cNvGraphicFramePr>
            <a:graphicFrameLocks noGrp="1"/>
          </p:cNvGraphicFramePr>
          <p:nvPr>
            <p:ph idx="1"/>
            <p:extLst>
              <p:ext uri="{D42A27DB-BD31-4B8C-83A1-F6EECF244321}">
                <p14:modId xmlns:p14="http://schemas.microsoft.com/office/powerpoint/2010/main" val="78737158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33800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344B0-266C-354A-8059-BEAE7C8331A7}"/>
              </a:ext>
            </a:extLst>
          </p:cNvPr>
          <p:cNvSpPr>
            <a:spLocks noGrp="1"/>
          </p:cNvSpPr>
          <p:nvPr>
            <p:ph type="title"/>
          </p:nvPr>
        </p:nvSpPr>
        <p:spPr>
          <a:xfrm>
            <a:off x="838200" y="365125"/>
            <a:ext cx="10515600" cy="1325563"/>
          </a:xfrm>
        </p:spPr>
        <p:txBody>
          <a:bodyPr>
            <a:normAutofit/>
          </a:bodyPr>
          <a:lstStyle/>
          <a:p>
            <a:r>
              <a:rPr lang="en-GB" b="1"/>
              <a:t>2013</a:t>
            </a:r>
            <a:r>
              <a:rPr lang="en-GB"/>
              <a:t> Amendmends</a:t>
            </a:r>
          </a:p>
        </p:txBody>
      </p:sp>
      <p:graphicFrame>
        <p:nvGraphicFramePr>
          <p:cNvPr id="5" name="Content Placeholder 2">
            <a:extLst>
              <a:ext uri="{FF2B5EF4-FFF2-40B4-BE49-F238E27FC236}">
                <a16:creationId xmlns:a16="http://schemas.microsoft.com/office/drawing/2014/main" id="{0AB61C4A-AA9B-4468-9C6C-E00976235ECC}"/>
              </a:ext>
            </a:extLst>
          </p:cNvPr>
          <p:cNvGraphicFramePr>
            <a:graphicFrameLocks noGrp="1"/>
          </p:cNvGraphicFramePr>
          <p:nvPr>
            <p:ph idx="1"/>
            <p:extLst>
              <p:ext uri="{D42A27DB-BD31-4B8C-83A1-F6EECF244321}">
                <p14:modId xmlns:p14="http://schemas.microsoft.com/office/powerpoint/2010/main" val="6636641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11696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5CC4B-9DE8-8643-8253-36E949E44122}"/>
              </a:ext>
            </a:extLst>
          </p:cNvPr>
          <p:cNvSpPr>
            <a:spLocks noGrp="1"/>
          </p:cNvSpPr>
          <p:nvPr>
            <p:ph type="title"/>
          </p:nvPr>
        </p:nvSpPr>
        <p:spPr>
          <a:xfrm>
            <a:off x="838200" y="365125"/>
            <a:ext cx="10515600" cy="1325563"/>
          </a:xfrm>
        </p:spPr>
        <p:txBody>
          <a:bodyPr>
            <a:normAutofit/>
          </a:bodyPr>
          <a:lstStyle/>
          <a:p>
            <a:r>
              <a:rPr lang="en-GB" b="1"/>
              <a:t>2018</a:t>
            </a:r>
            <a:r>
              <a:rPr lang="en-GB"/>
              <a:t> EC Proposal: PSI Directive recast</a:t>
            </a:r>
          </a:p>
        </p:txBody>
      </p:sp>
      <p:graphicFrame>
        <p:nvGraphicFramePr>
          <p:cNvPr id="5" name="Content Placeholder 2">
            <a:extLst>
              <a:ext uri="{FF2B5EF4-FFF2-40B4-BE49-F238E27FC236}">
                <a16:creationId xmlns:a16="http://schemas.microsoft.com/office/drawing/2014/main" id="{C834B236-2B29-4FAE-9482-C16FBCCCF34E}"/>
              </a:ext>
            </a:extLst>
          </p:cNvPr>
          <p:cNvGraphicFramePr>
            <a:graphicFrameLocks noGrp="1"/>
          </p:cNvGraphicFramePr>
          <p:nvPr>
            <p:ph idx="1"/>
            <p:extLst>
              <p:ext uri="{D42A27DB-BD31-4B8C-83A1-F6EECF244321}">
                <p14:modId xmlns:p14="http://schemas.microsoft.com/office/powerpoint/2010/main" val="348004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39196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937EC9D-9B6F-3043-902B-2CD3C6BA27C4}"/>
              </a:ext>
            </a:extLst>
          </p:cNvPr>
          <p:cNvSpPr>
            <a:spLocks noGrp="1"/>
          </p:cNvSpPr>
          <p:nvPr>
            <p:ph type="title"/>
          </p:nvPr>
        </p:nvSpPr>
        <p:spPr>
          <a:xfrm>
            <a:off x="863029" y="1012004"/>
            <a:ext cx="3416158" cy="4795408"/>
          </a:xfrm>
        </p:spPr>
        <p:txBody>
          <a:bodyPr>
            <a:normAutofit/>
          </a:bodyPr>
          <a:lstStyle/>
          <a:p>
            <a:r>
              <a:rPr lang="en-GB" dirty="0">
                <a:solidFill>
                  <a:srgbClr val="FFFFFF"/>
                </a:solidFill>
              </a:rPr>
              <a:t>1. Data protection</a:t>
            </a:r>
          </a:p>
        </p:txBody>
      </p:sp>
      <p:graphicFrame>
        <p:nvGraphicFramePr>
          <p:cNvPr id="5" name="Content Placeholder 2">
            <a:extLst>
              <a:ext uri="{FF2B5EF4-FFF2-40B4-BE49-F238E27FC236}">
                <a16:creationId xmlns:a16="http://schemas.microsoft.com/office/drawing/2014/main" id="{09C67B87-8ADF-43A4-8029-3E5CEEEC4B15}"/>
              </a:ext>
            </a:extLst>
          </p:cNvPr>
          <p:cNvGraphicFramePr>
            <a:graphicFrameLocks noGrp="1"/>
          </p:cNvGraphicFramePr>
          <p:nvPr>
            <p:ph idx="1"/>
            <p:extLst>
              <p:ext uri="{D42A27DB-BD31-4B8C-83A1-F6EECF244321}">
                <p14:modId xmlns:p14="http://schemas.microsoft.com/office/powerpoint/2010/main" val="2277842594"/>
              </p:ext>
            </p:extLst>
          </p:nvPr>
        </p:nvGraphicFramePr>
        <p:xfrm>
          <a:off x="5194300" y="470925"/>
          <a:ext cx="6513604" cy="5892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8546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937EC9D-9B6F-3043-902B-2CD3C6BA27C4}"/>
              </a:ext>
            </a:extLst>
          </p:cNvPr>
          <p:cNvSpPr>
            <a:spLocks noGrp="1"/>
          </p:cNvSpPr>
          <p:nvPr>
            <p:ph type="title"/>
          </p:nvPr>
        </p:nvSpPr>
        <p:spPr>
          <a:xfrm>
            <a:off x="863029" y="1012004"/>
            <a:ext cx="3416158" cy="4795408"/>
          </a:xfrm>
        </p:spPr>
        <p:txBody>
          <a:bodyPr>
            <a:normAutofit/>
          </a:bodyPr>
          <a:lstStyle/>
          <a:p>
            <a:r>
              <a:rPr lang="en-GB" dirty="0">
                <a:solidFill>
                  <a:srgbClr val="FFFFFF"/>
                </a:solidFill>
              </a:rPr>
              <a:t>1. Data protection</a:t>
            </a:r>
          </a:p>
        </p:txBody>
      </p:sp>
      <p:graphicFrame>
        <p:nvGraphicFramePr>
          <p:cNvPr id="5" name="Content Placeholder 2">
            <a:extLst>
              <a:ext uri="{FF2B5EF4-FFF2-40B4-BE49-F238E27FC236}">
                <a16:creationId xmlns:a16="http://schemas.microsoft.com/office/drawing/2014/main" id="{09C67B87-8ADF-43A4-8029-3E5CEEEC4B15}"/>
              </a:ext>
            </a:extLst>
          </p:cNvPr>
          <p:cNvGraphicFramePr>
            <a:graphicFrameLocks noGrp="1"/>
          </p:cNvGraphicFramePr>
          <p:nvPr>
            <p:ph idx="1"/>
            <p:extLst/>
          </p:nvPr>
        </p:nvGraphicFramePr>
        <p:xfrm>
          <a:off x="5194300" y="470925"/>
          <a:ext cx="6513604" cy="5892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54644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937EC9D-9B6F-3043-902B-2CD3C6BA27C4}"/>
              </a:ext>
            </a:extLst>
          </p:cNvPr>
          <p:cNvSpPr>
            <a:spLocks noGrp="1"/>
          </p:cNvSpPr>
          <p:nvPr>
            <p:ph type="title"/>
          </p:nvPr>
        </p:nvSpPr>
        <p:spPr>
          <a:xfrm>
            <a:off x="863029" y="1012004"/>
            <a:ext cx="3416158" cy="4795408"/>
          </a:xfrm>
        </p:spPr>
        <p:txBody>
          <a:bodyPr>
            <a:normAutofit/>
          </a:bodyPr>
          <a:lstStyle/>
          <a:p>
            <a:r>
              <a:rPr lang="en-GB" dirty="0">
                <a:solidFill>
                  <a:srgbClr val="FFFFFF"/>
                </a:solidFill>
              </a:rPr>
              <a:t>1. Data protection</a:t>
            </a:r>
          </a:p>
        </p:txBody>
      </p:sp>
      <p:graphicFrame>
        <p:nvGraphicFramePr>
          <p:cNvPr id="5" name="Content Placeholder 2">
            <a:extLst>
              <a:ext uri="{FF2B5EF4-FFF2-40B4-BE49-F238E27FC236}">
                <a16:creationId xmlns:a16="http://schemas.microsoft.com/office/drawing/2014/main" id="{09C67B87-8ADF-43A4-8029-3E5CEEEC4B15}"/>
              </a:ext>
            </a:extLst>
          </p:cNvPr>
          <p:cNvGraphicFramePr>
            <a:graphicFrameLocks noGrp="1"/>
          </p:cNvGraphicFramePr>
          <p:nvPr>
            <p:ph idx="1"/>
            <p:extLst>
              <p:ext uri="{D42A27DB-BD31-4B8C-83A1-F6EECF244321}">
                <p14:modId xmlns:p14="http://schemas.microsoft.com/office/powerpoint/2010/main" val="1201863130"/>
              </p:ext>
            </p:extLst>
          </p:nvPr>
        </p:nvGraphicFramePr>
        <p:xfrm>
          <a:off x="5194300" y="470925"/>
          <a:ext cx="6513604" cy="5892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77702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1759</TotalTime>
  <Words>4025</Words>
  <Application>Microsoft Macintosh PowerPoint</Application>
  <PresentationFormat>Widescreen</PresentationFormat>
  <Paragraphs>159</Paragraphs>
  <Slides>13</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Office Theme</vt:lpstr>
      <vt:lpstr>The Recast of the PSI Directive An Evolution, but not a Revolution </vt:lpstr>
      <vt:lpstr>Outline</vt:lpstr>
      <vt:lpstr>PSI Re-use in the EU </vt:lpstr>
      <vt:lpstr>2003 PSI Directive</vt:lpstr>
      <vt:lpstr>2013 Amendmends</vt:lpstr>
      <vt:lpstr>2018 EC Proposal: PSI Directive recast</vt:lpstr>
      <vt:lpstr>1. Data protection</vt:lpstr>
      <vt:lpstr>1. Data protection</vt:lpstr>
      <vt:lpstr>1. Data protection</vt:lpstr>
      <vt:lpstr>2. PSI, RTI, Access, OD</vt:lpstr>
      <vt:lpstr>3. PSI, pSI, and the EU data economy</vt:lpstr>
      <vt:lpstr>3. PSI, pSI, and the EU data economy</vt:lpstr>
      <vt:lpstr>Thanks!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Recast of the PSI Directive An Evolution, but not a Revolution </dc:title>
  <dc:creator>Lorenzo Dalla Corte</dc:creator>
  <cp:lastModifiedBy>Lorenzo Dalla Corte</cp:lastModifiedBy>
  <cp:revision>5</cp:revision>
  <dcterms:created xsi:type="dcterms:W3CDTF">2019-03-08T08:15:33Z</dcterms:created>
  <dcterms:modified xsi:type="dcterms:W3CDTF">2019-03-09T13:35:12Z</dcterms:modified>
</cp:coreProperties>
</file>